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3"/>
  </p:notesMasterIdLst>
  <p:handoutMasterIdLst>
    <p:handoutMasterId r:id="rId4"/>
  </p:handoutMasterIdLst>
  <p:sldIdLst>
    <p:sldId id="266" r:id="rId2"/>
  </p:sldIdLst>
  <p:sldSz cx="7775575" cy="10907713"/>
  <p:notesSz cx="7023100" cy="10158413"/>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 uri="{2D200454-40CA-4A62-9FC3-DE9A4176ACB9}">
      <p15:notesGuideLst xmlns:p15="http://schemas.microsoft.com/office/powerpoint/2012/main">
        <p15:guide id="1" orient="horz" pos="3198" userDrawn="1">
          <p15:clr>
            <a:srgbClr val="A4A3A4"/>
          </p15:clr>
        </p15:guide>
        <p15:guide id="2" pos="221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F7ED0A"/>
    <a:srgbClr val="FFC1C1"/>
    <a:srgbClr val="7D4D25"/>
    <a:srgbClr val="FF99CC"/>
    <a:srgbClr val="42506F"/>
    <a:srgbClr val="2DA4AB"/>
    <a:srgbClr val="FAEE66"/>
    <a:srgbClr val="FFB9DC"/>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424" autoAdjust="0"/>
  </p:normalViewPr>
  <p:slideViewPr>
    <p:cSldViewPr snapToGrid="0">
      <p:cViewPr>
        <p:scale>
          <a:sx n="66" d="100"/>
          <a:sy n="66" d="100"/>
        </p:scale>
        <p:origin x="324" y="-1194"/>
      </p:cViewPr>
      <p:guideLst>
        <p:guide orient="horz" pos="3435"/>
        <p:guide pos="2449"/>
      </p:guideLst>
    </p:cSldViewPr>
  </p:slideViewPr>
  <p:notesTextViewPr>
    <p:cViewPr>
      <p:scale>
        <a:sx n="1" d="1"/>
        <a:sy n="1" d="1"/>
      </p:scale>
      <p:origin x="0" y="0"/>
    </p:cViewPr>
  </p:notesTextViewPr>
  <p:notesViewPr>
    <p:cSldViewPr snapToGrid="0">
      <p:cViewPr varScale="1">
        <p:scale>
          <a:sx n="48" d="100"/>
          <a:sy n="48" d="100"/>
        </p:scale>
        <p:origin x="-2982" y="-102"/>
      </p:cViewPr>
      <p:guideLst>
        <p:guide orient="horz" pos="3198"/>
        <p:guide pos="221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3043851" cy="507690"/>
          </a:xfrm>
          <a:prstGeom prst="rect">
            <a:avLst/>
          </a:prstGeom>
        </p:spPr>
        <p:txBody>
          <a:bodyPr vert="horz" lIns="88396" tIns="44196" rIns="88396" bIns="44196"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3977729" y="0"/>
            <a:ext cx="3043851" cy="507690"/>
          </a:xfrm>
          <a:prstGeom prst="rect">
            <a:avLst/>
          </a:prstGeom>
        </p:spPr>
        <p:txBody>
          <a:bodyPr vert="horz" lIns="88396" tIns="44196" rIns="88396" bIns="44196" rtlCol="0"/>
          <a:lstStyle>
            <a:lvl1pPr algn="r">
              <a:defRPr sz="1100"/>
            </a:lvl1pPr>
          </a:lstStyle>
          <a:p>
            <a:fld id="{EA4C0380-2DE9-498B-B68D-60B46204BA80}" type="datetimeFigureOut">
              <a:rPr kumimoji="1" lang="ja-JP" altLang="en-US" smtClean="0"/>
              <a:t>2024/10/10</a:t>
            </a:fld>
            <a:endParaRPr kumimoji="1" lang="ja-JP" altLang="en-US"/>
          </a:p>
        </p:txBody>
      </p:sp>
      <p:sp>
        <p:nvSpPr>
          <p:cNvPr id="4" name="フッター プレースホルダー 3"/>
          <p:cNvSpPr>
            <a:spLocks noGrp="1"/>
          </p:cNvSpPr>
          <p:nvPr>
            <p:ph type="ftr" sz="quarter" idx="2"/>
          </p:nvPr>
        </p:nvSpPr>
        <p:spPr>
          <a:xfrm>
            <a:off x="3" y="9649183"/>
            <a:ext cx="3043851" cy="507688"/>
          </a:xfrm>
          <a:prstGeom prst="rect">
            <a:avLst/>
          </a:prstGeom>
        </p:spPr>
        <p:txBody>
          <a:bodyPr vert="horz" lIns="88396" tIns="44196" rIns="88396" bIns="44196"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3977729" y="9649183"/>
            <a:ext cx="3043851" cy="507688"/>
          </a:xfrm>
          <a:prstGeom prst="rect">
            <a:avLst/>
          </a:prstGeom>
        </p:spPr>
        <p:txBody>
          <a:bodyPr vert="horz" lIns="88396" tIns="44196" rIns="88396" bIns="44196" rtlCol="0" anchor="b"/>
          <a:lstStyle>
            <a:lvl1pPr algn="r">
              <a:defRPr sz="1100"/>
            </a:lvl1pPr>
          </a:lstStyle>
          <a:p>
            <a:fld id="{78A262EF-70DF-4926-8929-0A60A2E81DC8}" type="slidenum">
              <a:rPr kumimoji="1" lang="ja-JP" altLang="en-US" smtClean="0"/>
              <a:t>‹#›</a:t>
            </a:fld>
            <a:endParaRPr kumimoji="1" lang="ja-JP" altLang="en-US"/>
          </a:p>
        </p:txBody>
      </p:sp>
    </p:spTree>
    <p:extLst>
      <p:ext uri="{BB962C8B-B14F-4D97-AF65-F5344CB8AC3E}">
        <p14:creationId xmlns:p14="http://schemas.microsoft.com/office/powerpoint/2010/main" val="3854052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3043343" cy="509684"/>
          </a:xfrm>
          <a:prstGeom prst="rect">
            <a:avLst/>
          </a:prstGeom>
        </p:spPr>
        <p:txBody>
          <a:bodyPr vert="horz" lIns="93929" tIns="46965" rIns="93929" bIns="46965" rtlCol="0"/>
          <a:lstStyle>
            <a:lvl1pPr algn="l">
              <a:defRPr sz="1100"/>
            </a:lvl1pPr>
          </a:lstStyle>
          <a:p>
            <a:endParaRPr kumimoji="1" lang="ja-JP" altLang="en-US"/>
          </a:p>
        </p:txBody>
      </p:sp>
      <p:sp>
        <p:nvSpPr>
          <p:cNvPr id="3" name="日付プレースホルダー 2"/>
          <p:cNvSpPr>
            <a:spLocks noGrp="1"/>
          </p:cNvSpPr>
          <p:nvPr>
            <p:ph type="dt" idx="1"/>
          </p:nvPr>
        </p:nvSpPr>
        <p:spPr>
          <a:xfrm>
            <a:off x="3978135" y="2"/>
            <a:ext cx="3043343" cy="509684"/>
          </a:xfrm>
          <a:prstGeom prst="rect">
            <a:avLst/>
          </a:prstGeom>
        </p:spPr>
        <p:txBody>
          <a:bodyPr vert="horz" lIns="93929" tIns="46965" rIns="93929" bIns="46965" rtlCol="0"/>
          <a:lstStyle>
            <a:lvl1pPr algn="r">
              <a:defRPr sz="1100"/>
            </a:lvl1pPr>
          </a:lstStyle>
          <a:p>
            <a:fld id="{70F99883-74AE-4A2C-81B7-5B86A08198C0}" type="datetimeFigureOut">
              <a:rPr kumimoji="1" lang="ja-JP" altLang="en-US" smtClean="0"/>
              <a:t>2024/10/10</a:t>
            </a:fld>
            <a:endParaRPr kumimoji="1" lang="ja-JP" altLang="en-US"/>
          </a:p>
        </p:txBody>
      </p:sp>
      <p:sp>
        <p:nvSpPr>
          <p:cNvPr id="4" name="スライド イメージ プレースホルダー 3"/>
          <p:cNvSpPr>
            <a:spLocks noGrp="1" noRot="1" noChangeAspect="1"/>
          </p:cNvSpPr>
          <p:nvPr>
            <p:ph type="sldImg" idx="2"/>
          </p:nvPr>
        </p:nvSpPr>
        <p:spPr>
          <a:xfrm>
            <a:off x="2289175" y="1268413"/>
            <a:ext cx="2444750" cy="3429000"/>
          </a:xfrm>
          <a:prstGeom prst="rect">
            <a:avLst/>
          </a:prstGeom>
          <a:noFill/>
          <a:ln w="12700">
            <a:solidFill>
              <a:prstClr val="black"/>
            </a:solidFill>
          </a:ln>
        </p:spPr>
        <p:txBody>
          <a:bodyPr vert="horz" lIns="93929" tIns="46965" rIns="93929" bIns="46965" rtlCol="0" anchor="ctr"/>
          <a:lstStyle/>
          <a:p>
            <a:endParaRPr lang="ja-JP" altLang="en-US"/>
          </a:p>
        </p:txBody>
      </p:sp>
      <p:sp>
        <p:nvSpPr>
          <p:cNvPr id="5" name="ノート プレースホルダー 4"/>
          <p:cNvSpPr>
            <a:spLocks noGrp="1"/>
          </p:cNvSpPr>
          <p:nvPr>
            <p:ph type="body" sz="quarter" idx="3"/>
          </p:nvPr>
        </p:nvSpPr>
        <p:spPr>
          <a:xfrm>
            <a:off x="702311" y="4888740"/>
            <a:ext cx="5618480" cy="3999874"/>
          </a:xfrm>
          <a:prstGeom prst="rect">
            <a:avLst/>
          </a:prstGeom>
        </p:spPr>
        <p:txBody>
          <a:bodyPr vert="horz" lIns="93929" tIns="46965" rIns="93929" bIns="4696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648734"/>
            <a:ext cx="3043343" cy="509683"/>
          </a:xfrm>
          <a:prstGeom prst="rect">
            <a:avLst/>
          </a:prstGeom>
        </p:spPr>
        <p:txBody>
          <a:bodyPr vert="horz" lIns="93929" tIns="46965" rIns="93929" bIns="46965"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978135" y="9648734"/>
            <a:ext cx="3043343" cy="509683"/>
          </a:xfrm>
          <a:prstGeom prst="rect">
            <a:avLst/>
          </a:prstGeom>
        </p:spPr>
        <p:txBody>
          <a:bodyPr vert="horz" lIns="93929" tIns="46965" rIns="93929" bIns="46965"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CD93CC5-A9B8-46A1-B8C3-70AA73E05DA2}" type="slidenum">
              <a:rPr kumimoji="1" lang="ja-JP" altLang="en-US" smtClean="0"/>
              <a:t>1</a:t>
            </a:fld>
            <a:endParaRPr kumimoji="1" lang="ja-JP" altLang="en-US"/>
          </a:p>
        </p:txBody>
      </p:sp>
    </p:spTree>
    <p:extLst>
      <p:ext uri="{BB962C8B-B14F-4D97-AF65-F5344CB8AC3E}">
        <p14:creationId xmlns:p14="http://schemas.microsoft.com/office/powerpoint/2010/main" val="3173126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10/10/2024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10/10/2024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10/10/2024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10/10/2024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10/10/2024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10/10/2024</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10/10/2024</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10/10/2024</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10/10/2024</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10/10/2024</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10/10/2024</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eaLnBrk="1" fontAlgn="base" hangingPunct="1">
        <a:lnSpc>
          <a:spcPct val="90000"/>
        </a:lnSpc>
        <a:spcBef>
          <a:spcPct val="0"/>
        </a:spcBef>
        <a:spcAft>
          <a:spcPct val="0"/>
        </a:spcAft>
        <a:defRPr kumimoji="1" sz="3700" kern="1200">
          <a:solidFill>
            <a:schemeClr val="tx1"/>
          </a:solidFill>
          <a:latin typeface="+mj-lt"/>
          <a:ea typeface="+mj-ea"/>
          <a:cs typeface="+mj-cs"/>
        </a:defRPr>
      </a:lvl1pPr>
      <a:lvl2pPr algn="l" defTabSz="776288" rtl="0" eaLnBrk="1" fontAlgn="base" hangingPunct="1">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eaLnBrk="1" fontAlgn="base" hangingPunct="1">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eaLnBrk="1" fontAlgn="base" hangingPunct="1">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eaLnBrk="1" fontAlgn="base" hangingPunct="1">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eaLnBrk="1" fontAlgn="base" hangingPunct="1">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eaLnBrk="1" fontAlgn="base" hangingPunct="1">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eaLnBrk="1" fontAlgn="base" hangingPunct="1">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eaLnBrk="1" fontAlgn="base" hangingPunct="1">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eaLnBrk="1" fontAlgn="base" hangingPunct="1">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eaLnBrk="1" fontAlgn="base" hangingPunct="1">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eaLnBrk="1" fontAlgn="base" hangingPunct="1">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eaLnBrk="1" fontAlgn="base" hangingPunct="1">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eaLnBrk="1" fontAlgn="base" hangingPunct="1">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図 86">
            <a:extLst>
              <a:ext uri="{FF2B5EF4-FFF2-40B4-BE49-F238E27FC236}">
                <a16:creationId xmlns:a16="http://schemas.microsoft.com/office/drawing/2014/main" id="{DC5B9E48-9031-41E8-964A-7BB556C48D4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2091" t="37857" r="27466" b="26636"/>
          <a:stretch/>
        </p:blipFill>
        <p:spPr>
          <a:xfrm rot="20772830">
            <a:off x="394677" y="469150"/>
            <a:ext cx="2022813" cy="1584449"/>
          </a:xfrm>
          <a:prstGeom prst="rect">
            <a:avLst/>
          </a:prstGeom>
        </p:spPr>
      </p:pic>
      <p:sp>
        <p:nvSpPr>
          <p:cNvPr id="13" name="object 2"/>
          <p:cNvSpPr txBox="1"/>
          <p:nvPr/>
        </p:nvSpPr>
        <p:spPr>
          <a:xfrm>
            <a:off x="771798" y="5374795"/>
            <a:ext cx="6137969" cy="427040"/>
          </a:xfrm>
          <a:prstGeom prst="rect">
            <a:avLst/>
          </a:prstGeom>
        </p:spPr>
        <p:txBody>
          <a:bodyPr vert="horz" wrap="square" lIns="0" tIns="16510" rIns="0" bIns="0" rtlCol="0">
            <a:spAutoFit/>
          </a:bodyPr>
          <a:lstStyle/>
          <a:p>
            <a:pPr marL="12700" algn="ctr">
              <a:lnSpc>
                <a:spcPct val="100000"/>
              </a:lnSpc>
              <a:spcBef>
                <a:spcPts val="130"/>
              </a:spcBef>
            </a:pPr>
            <a:r>
              <a:rPr lang="ja-JP" altLang="en-US" sz="3000" b="1" spc="75" baseline="6944" dirty="0">
                <a:ln w="3175">
                  <a:noFill/>
                </a:ln>
                <a:solidFill>
                  <a:srgbClr val="CC3300"/>
                </a:solidFill>
                <a:latin typeface="BIZ UDPゴシック" panose="020B0400000000000000" pitchFamily="50" charset="-128"/>
                <a:ea typeface="BIZ UDPゴシック" panose="020B0400000000000000" pitchFamily="50" charset="-128"/>
                <a:cs typeface="小塚ゴシック Pro B"/>
              </a:rPr>
              <a:t>令和</a:t>
            </a:r>
            <a:r>
              <a:rPr lang="en-US" altLang="ja-JP" sz="3000" b="1" spc="75" baseline="6944" dirty="0">
                <a:ln w="3175">
                  <a:noFill/>
                </a:ln>
                <a:solidFill>
                  <a:srgbClr val="CC3300"/>
                </a:solidFill>
                <a:latin typeface="BIZ UDPゴシック" panose="020B0400000000000000" pitchFamily="50" charset="-128"/>
                <a:ea typeface="BIZ UDPゴシック" panose="020B0400000000000000" pitchFamily="50" charset="-128"/>
                <a:cs typeface="小塚ゴシック Pro B"/>
              </a:rPr>
              <a:t>6</a:t>
            </a:r>
            <a:r>
              <a:rPr lang="ja-JP" altLang="en-US" sz="3000" b="1" spc="75" baseline="6944" dirty="0">
                <a:ln w="3175">
                  <a:noFill/>
                </a:ln>
                <a:solidFill>
                  <a:srgbClr val="CC3300"/>
                </a:solidFill>
                <a:latin typeface="BIZ UDPゴシック" panose="020B0400000000000000" pitchFamily="50" charset="-128"/>
                <a:ea typeface="BIZ UDPゴシック" panose="020B0400000000000000" pitchFamily="50" charset="-128"/>
                <a:cs typeface="小塚ゴシック Pro B"/>
              </a:rPr>
              <a:t>年　</a:t>
            </a:r>
            <a:r>
              <a:rPr lang="ja-JP" altLang="en-US" sz="4000" b="1" spc="75" baseline="6944" dirty="0">
                <a:ln w="3175">
                  <a:noFill/>
                </a:ln>
                <a:solidFill>
                  <a:srgbClr val="CC3300"/>
                </a:solidFill>
                <a:latin typeface="BIZ UDPゴシック" panose="020B0400000000000000" pitchFamily="50" charset="-128"/>
                <a:ea typeface="BIZ UDPゴシック" panose="020B0400000000000000" pitchFamily="50" charset="-128"/>
                <a:cs typeface="小塚ゴシック Pro B"/>
              </a:rPr>
              <a:t>１１</a:t>
            </a:r>
            <a:r>
              <a:rPr lang="ja-JP" altLang="en-US" sz="3200" b="1" spc="75" baseline="6944" dirty="0">
                <a:ln w="3175">
                  <a:noFill/>
                </a:ln>
                <a:solidFill>
                  <a:srgbClr val="CC3300"/>
                </a:solidFill>
                <a:latin typeface="BIZ UDPゴシック" panose="020B0400000000000000" pitchFamily="50" charset="-128"/>
                <a:ea typeface="BIZ UDPゴシック" panose="020B0400000000000000" pitchFamily="50" charset="-128"/>
                <a:cs typeface="小塚ゴシック Pro B"/>
              </a:rPr>
              <a:t>月</a:t>
            </a:r>
            <a:r>
              <a:rPr lang="ja-JP" altLang="en-US" sz="4000" b="1" spc="75" baseline="6944" dirty="0">
                <a:ln w="3175">
                  <a:noFill/>
                </a:ln>
                <a:solidFill>
                  <a:srgbClr val="CC3300"/>
                </a:solidFill>
                <a:latin typeface="BIZ UDPゴシック" panose="020B0400000000000000" pitchFamily="50" charset="-128"/>
                <a:ea typeface="BIZ UDPゴシック" panose="020B0400000000000000" pitchFamily="50" charset="-128"/>
                <a:cs typeface="小塚ゴシック Pro B"/>
              </a:rPr>
              <a:t>３０</a:t>
            </a:r>
            <a:r>
              <a:rPr lang="ja-JP" altLang="en-US" sz="3200" b="1" spc="75" baseline="6944" dirty="0">
                <a:ln w="3175">
                  <a:noFill/>
                </a:ln>
                <a:solidFill>
                  <a:srgbClr val="CC3300"/>
                </a:solidFill>
                <a:latin typeface="BIZ UDPゴシック" panose="020B0400000000000000" pitchFamily="50" charset="-128"/>
                <a:ea typeface="BIZ UDPゴシック" panose="020B0400000000000000" pitchFamily="50" charset="-128"/>
                <a:cs typeface="小塚ゴシック Pro B"/>
              </a:rPr>
              <a:t>日</a:t>
            </a:r>
            <a:r>
              <a:rPr lang="ja-JP" altLang="en-US" sz="4000" b="1" spc="75" baseline="6944" dirty="0">
                <a:ln w="3175">
                  <a:noFill/>
                </a:ln>
                <a:solidFill>
                  <a:srgbClr val="CC3300"/>
                </a:solidFill>
                <a:latin typeface="BIZ UDPゴシック" panose="020B0400000000000000" pitchFamily="50" charset="-128"/>
                <a:ea typeface="BIZ UDPゴシック" panose="020B0400000000000000" pitchFamily="50" charset="-128"/>
                <a:cs typeface="小塚ゴシック Pro B"/>
              </a:rPr>
              <a:t>・１２</a:t>
            </a:r>
            <a:r>
              <a:rPr lang="ja-JP" altLang="en-US" sz="3200" b="1" spc="75" baseline="6944" dirty="0">
                <a:ln w="3175">
                  <a:noFill/>
                </a:ln>
                <a:solidFill>
                  <a:srgbClr val="CC3300"/>
                </a:solidFill>
                <a:latin typeface="BIZ UDPゴシック" panose="020B0400000000000000" pitchFamily="50" charset="-128"/>
                <a:ea typeface="BIZ UDPゴシック" panose="020B0400000000000000" pitchFamily="50" charset="-128"/>
                <a:cs typeface="小塚ゴシック Pro B"/>
              </a:rPr>
              <a:t>月</a:t>
            </a:r>
            <a:r>
              <a:rPr lang="ja-JP" altLang="en-US" sz="4000" b="1" spc="75" baseline="6944" dirty="0">
                <a:ln w="3175">
                  <a:noFill/>
                </a:ln>
                <a:solidFill>
                  <a:srgbClr val="CC3300"/>
                </a:solidFill>
                <a:latin typeface="BIZ UDPゴシック" panose="020B0400000000000000" pitchFamily="50" charset="-128"/>
                <a:ea typeface="BIZ UDPゴシック" panose="020B0400000000000000" pitchFamily="50" charset="-128"/>
                <a:cs typeface="小塚ゴシック Pro B"/>
              </a:rPr>
              <a:t>７・１４・２１</a:t>
            </a:r>
            <a:r>
              <a:rPr lang="ja-JP" altLang="en-US" sz="3200" b="1" spc="75" baseline="6944" dirty="0">
                <a:ln w="3175">
                  <a:noFill/>
                </a:ln>
                <a:solidFill>
                  <a:srgbClr val="CC3300"/>
                </a:solidFill>
                <a:latin typeface="BIZ UDPゴシック" panose="020B0400000000000000" pitchFamily="50" charset="-128"/>
                <a:ea typeface="BIZ UDPゴシック" panose="020B0400000000000000" pitchFamily="50" charset="-128"/>
                <a:cs typeface="小塚ゴシック Pro B"/>
              </a:rPr>
              <a:t>日</a:t>
            </a:r>
            <a:endParaRPr sz="4000" baseline="6944" dirty="0">
              <a:ln w="3175">
                <a:noFill/>
              </a:ln>
              <a:solidFill>
                <a:srgbClr val="CC3300"/>
              </a:solidFill>
              <a:effectLst>
                <a:outerShdw blurRad="50800" dist="38100" dir="4200000" algn="tl" rotWithShape="0">
                  <a:schemeClr val="bg1">
                    <a:alpha val="40000"/>
                  </a:schemeClr>
                </a:outerShdw>
              </a:effectLst>
              <a:latin typeface="BIZ UDPゴシック" panose="020B0400000000000000" pitchFamily="50" charset="-128"/>
              <a:ea typeface="BIZ UDPゴシック" panose="020B0400000000000000" pitchFamily="50" charset="-128"/>
              <a:cs typeface="小塚ゴシック Pro B"/>
            </a:endParaRPr>
          </a:p>
        </p:txBody>
      </p:sp>
      <p:sp>
        <p:nvSpPr>
          <p:cNvPr id="15" name="object 12"/>
          <p:cNvSpPr txBox="1"/>
          <p:nvPr/>
        </p:nvSpPr>
        <p:spPr>
          <a:xfrm>
            <a:off x="678275" y="4221690"/>
            <a:ext cx="6419017" cy="1001941"/>
          </a:xfrm>
          <a:prstGeom prst="rect">
            <a:avLst/>
          </a:prstGeom>
        </p:spPr>
        <p:txBody>
          <a:bodyPr vert="horz" wrap="square" lIns="0" tIns="17145" rIns="0" bIns="0" rtlCol="0">
            <a:spAutoFit/>
          </a:bodyPr>
          <a:lstStyle/>
          <a:p>
            <a:pPr algn="ctr">
              <a:lnSpc>
                <a:spcPct val="150000"/>
              </a:lnSpc>
            </a:pPr>
            <a:r>
              <a:rPr lang="ja-JP" altLang="en-US" sz="1500" b="1" dirty="0">
                <a:solidFill>
                  <a:schemeClr val="bg2">
                    <a:lumMod val="25000"/>
                  </a:schemeClr>
                </a:solidFill>
                <a:latin typeface="BIZ UDゴシック" panose="020B0400000000000000" pitchFamily="49" charset="-128"/>
                <a:ea typeface="BIZ UDゴシック" panose="020B0400000000000000" pitchFamily="49" charset="-128"/>
              </a:rPr>
              <a:t>コミュニケーション方法の１つである手話を学ぶことで</a:t>
            </a:r>
            <a:endParaRPr lang="en-US" altLang="ja-JP" sz="1500" b="1" dirty="0">
              <a:solidFill>
                <a:schemeClr val="bg2">
                  <a:lumMod val="25000"/>
                </a:schemeClr>
              </a:solidFill>
              <a:latin typeface="BIZ UDゴシック" panose="020B0400000000000000" pitchFamily="49" charset="-128"/>
              <a:ea typeface="BIZ UDゴシック" panose="020B0400000000000000" pitchFamily="49" charset="-128"/>
            </a:endParaRPr>
          </a:p>
          <a:p>
            <a:pPr algn="ctr">
              <a:lnSpc>
                <a:spcPct val="150000"/>
              </a:lnSpc>
            </a:pPr>
            <a:r>
              <a:rPr lang="ja-JP" altLang="en-US" sz="1500" b="1" dirty="0">
                <a:solidFill>
                  <a:schemeClr val="bg2">
                    <a:lumMod val="25000"/>
                  </a:schemeClr>
                </a:solidFill>
                <a:latin typeface="BIZ UDゴシック" panose="020B0400000000000000" pitchFamily="49" charset="-128"/>
                <a:ea typeface="BIZ UDゴシック" panose="020B0400000000000000" pitchFamily="49" charset="-128"/>
              </a:rPr>
              <a:t>聴覚障が</a:t>
            </a:r>
            <a:r>
              <a:rPr lang="ja-JP" altLang="ja-JP" sz="1500" b="1" dirty="0">
                <a:solidFill>
                  <a:schemeClr val="bg2">
                    <a:lumMod val="25000"/>
                  </a:schemeClr>
                </a:solidFill>
                <a:latin typeface="BIZ UDゴシック" panose="020B0400000000000000" pitchFamily="49" charset="-128"/>
                <a:ea typeface="BIZ UDゴシック" panose="020B0400000000000000" pitchFamily="49" charset="-128"/>
              </a:rPr>
              <a:t>いのある方への理解を深め</a:t>
            </a:r>
            <a:r>
              <a:rPr lang="ja-JP" altLang="en-US" sz="1500" b="1" dirty="0">
                <a:solidFill>
                  <a:schemeClr val="bg2">
                    <a:lumMod val="25000"/>
                  </a:schemeClr>
                </a:solidFill>
                <a:latin typeface="BIZ UDゴシック" panose="020B0400000000000000" pitchFamily="49" charset="-128"/>
                <a:ea typeface="BIZ UDゴシック" panose="020B0400000000000000" pitchFamily="49" charset="-128"/>
              </a:rPr>
              <a:t>られる</a:t>
            </a:r>
            <a:r>
              <a:rPr lang="ja-JP" altLang="ja-JP" sz="1500" b="1" dirty="0">
                <a:solidFill>
                  <a:schemeClr val="bg2">
                    <a:lumMod val="25000"/>
                  </a:schemeClr>
                </a:solidFill>
                <a:latin typeface="BIZ UDゴシック" panose="020B0400000000000000" pitchFamily="49" charset="-128"/>
                <a:ea typeface="BIZ UDゴシック" panose="020B0400000000000000" pitchFamily="49" charset="-128"/>
              </a:rPr>
              <a:t>ボランティア養成</a:t>
            </a:r>
            <a:r>
              <a:rPr lang="ja-JP" altLang="en-US" sz="1500" b="1" dirty="0">
                <a:solidFill>
                  <a:schemeClr val="bg2">
                    <a:lumMod val="25000"/>
                  </a:schemeClr>
                </a:solidFill>
                <a:latin typeface="BIZ UDゴシック" panose="020B0400000000000000" pitchFamily="49" charset="-128"/>
                <a:ea typeface="BIZ UDゴシック" panose="020B0400000000000000" pitchFamily="49" charset="-128"/>
              </a:rPr>
              <a:t>講座です</a:t>
            </a:r>
            <a:r>
              <a:rPr lang="ja-JP" altLang="ja-JP" sz="1500" b="1" dirty="0">
                <a:solidFill>
                  <a:schemeClr val="bg2">
                    <a:lumMod val="25000"/>
                  </a:schemeClr>
                </a:solidFill>
                <a:latin typeface="BIZ UDゴシック" panose="020B0400000000000000" pitchFamily="49" charset="-128"/>
                <a:ea typeface="BIZ UDゴシック" panose="020B0400000000000000" pitchFamily="49" charset="-128"/>
              </a:rPr>
              <a:t>。</a:t>
            </a:r>
            <a:endParaRPr lang="en-US" altLang="ja-JP" sz="1500" b="1" dirty="0">
              <a:solidFill>
                <a:schemeClr val="bg2">
                  <a:lumMod val="25000"/>
                </a:schemeClr>
              </a:solidFill>
              <a:latin typeface="BIZ UDゴシック" panose="020B0400000000000000" pitchFamily="49" charset="-128"/>
              <a:ea typeface="BIZ UDゴシック" panose="020B0400000000000000" pitchFamily="49" charset="-128"/>
            </a:endParaRPr>
          </a:p>
          <a:p>
            <a:pPr algn="ctr">
              <a:lnSpc>
                <a:spcPct val="150000"/>
              </a:lnSpc>
            </a:pPr>
            <a:r>
              <a:rPr lang="ja-JP" altLang="en-US" sz="1500" b="1" dirty="0">
                <a:solidFill>
                  <a:schemeClr val="bg2">
                    <a:lumMod val="25000"/>
                  </a:schemeClr>
                </a:solidFill>
                <a:latin typeface="BIZ UDゴシック" panose="020B0400000000000000" pitchFamily="49" charset="-128"/>
                <a:ea typeface="BIZ UDゴシック" panose="020B0400000000000000" pitchFamily="49" charset="-128"/>
              </a:rPr>
              <a:t>手話の基礎から学びますので初心者の方でも安心してご参加いただけます。</a:t>
            </a:r>
            <a:endParaRPr lang="ja-JP" altLang="ja-JP" sz="1500" b="1" dirty="0">
              <a:solidFill>
                <a:schemeClr val="bg2">
                  <a:lumMod val="25000"/>
                </a:schemeClr>
              </a:solidFill>
              <a:latin typeface="BIZ UDゴシック" panose="020B0400000000000000" pitchFamily="49" charset="-128"/>
              <a:ea typeface="BIZ UDゴシック" panose="020B0400000000000000" pitchFamily="49" charset="-128"/>
            </a:endParaRPr>
          </a:p>
        </p:txBody>
      </p:sp>
      <p:sp>
        <p:nvSpPr>
          <p:cNvPr id="16" name="object 3"/>
          <p:cNvSpPr txBox="1"/>
          <p:nvPr/>
        </p:nvSpPr>
        <p:spPr>
          <a:xfrm>
            <a:off x="1564034" y="6500328"/>
            <a:ext cx="2610412" cy="522579"/>
          </a:xfrm>
          <a:prstGeom prst="rect">
            <a:avLst/>
          </a:prstGeom>
        </p:spPr>
        <p:txBody>
          <a:bodyPr vert="horz" wrap="square" lIns="0" tIns="17145" rIns="0" bIns="0" rtlCol="0">
            <a:spAutoFit/>
          </a:bodyPr>
          <a:lstStyle/>
          <a:p>
            <a:pPr marL="12700">
              <a:lnSpc>
                <a:spcPct val="100000"/>
              </a:lnSpc>
              <a:spcBef>
                <a:spcPts val="135"/>
              </a:spcBef>
            </a:pPr>
            <a:r>
              <a:rPr lang="ja-JP" altLang="en-US" sz="1600" spc="6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ふれあいプラザあかし西</a:t>
            </a:r>
            <a:endParaRPr lang="en-US" altLang="ja-JP" sz="1600" spc="6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endParaRPr>
          </a:p>
          <a:p>
            <a:pPr marL="12700">
              <a:lnSpc>
                <a:spcPct val="100000"/>
              </a:lnSpc>
              <a:spcBef>
                <a:spcPts val="135"/>
              </a:spcBef>
            </a:pPr>
            <a:r>
              <a:rPr lang="ja-JP" altLang="en-US" sz="1600" spc="6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３階　ボランティア活動室</a:t>
            </a:r>
            <a:endParaRPr sz="160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endParaRPr>
          </a:p>
        </p:txBody>
      </p:sp>
      <p:grpSp>
        <p:nvGrpSpPr>
          <p:cNvPr id="11" name="グループ化 10">
            <a:extLst>
              <a:ext uri="{FF2B5EF4-FFF2-40B4-BE49-F238E27FC236}">
                <a16:creationId xmlns:a16="http://schemas.microsoft.com/office/drawing/2014/main" id="{55CB56BA-134B-4CCC-B718-229247673AAD}"/>
              </a:ext>
            </a:extLst>
          </p:cNvPr>
          <p:cNvGrpSpPr/>
          <p:nvPr/>
        </p:nvGrpSpPr>
        <p:grpSpPr>
          <a:xfrm>
            <a:off x="440358" y="10037408"/>
            <a:ext cx="6817443" cy="568866"/>
            <a:chOff x="-1435021" y="9376097"/>
            <a:chExt cx="6817443" cy="568866"/>
          </a:xfrm>
        </p:grpSpPr>
        <p:sp>
          <p:nvSpPr>
            <p:cNvPr id="17" name="object 4"/>
            <p:cNvSpPr txBox="1"/>
            <p:nvPr/>
          </p:nvSpPr>
          <p:spPr>
            <a:xfrm>
              <a:off x="-1435021" y="9463961"/>
              <a:ext cx="3294859" cy="332142"/>
            </a:xfrm>
            <a:prstGeom prst="rect">
              <a:avLst/>
            </a:prstGeom>
          </p:spPr>
          <p:txBody>
            <a:bodyPr vert="horz" wrap="square" lIns="0" tIns="11430" rIns="0" bIns="0" rtlCol="0">
              <a:spAutoFit/>
            </a:bodyPr>
            <a:lstStyle/>
            <a:p>
              <a:pPr algn="ctr">
                <a:lnSpc>
                  <a:spcPct val="100000"/>
                </a:lnSpc>
                <a:spcBef>
                  <a:spcPts val="90"/>
                </a:spcBef>
              </a:pPr>
              <a:r>
                <a:rPr sz="1275" spc="112" baseline="3267" dirty="0" err="1">
                  <a:solidFill>
                    <a:schemeClr val="bg2">
                      <a:lumMod val="25000"/>
                    </a:schemeClr>
                  </a:solidFill>
                  <a:latin typeface="BIZ UDPゴシック" panose="020B0400000000000000" pitchFamily="50" charset="-128"/>
                  <a:ea typeface="BIZ UDPゴシック" panose="020B0400000000000000" pitchFamily="50" charset="-128"/>
                  <a:cs typeface="小塚ゴシック Pro M"/>
                </a:rPr>
                <a:t>お問</a:t>
              </a:r>
              <a:r>
                <a:rPr sz="1275" spc="89" baseline="3267" dirty="0" err="1">
                  <a:solidFill>
                    <a:schemeClr val="bg2">
                      <a:lumMod val="25000"/>
                    </a:schemeClr>
                  </a:solidFill>
                  <a:latin typeface="BIZ UDPゴシック" panose="020B0400000000000000" pitchFamily="50" charset="-128"/>
                  <a:ea typeface="BIZ UDPゴシック" panose="020B0400000000000000" pitchFamily="50" charset="-128"/>
                  <a:cs typeface="小塚ゴシック Pro M"/>
                </a:rPr>
                <a:t>い</a:t>
              </a:r>
              <a:r>
                <a:rPr sz="1275" spc="112" baseline="3267" dirty="0" err="1">
                  <a:solidFill>
                    <a:schemeClr val="bg2">
                      <a:lumMod val="25000"/>
                    </a:schemeClr>
                  </a:solidFill>
                  <a:latin typeface="BIZ UDPゴシック" panose="020B0400000000000000" pitchFamily="50" charset="-128"/>
                  <a:ea typeface="BIZ UDPゴシック" panose="020B0400000000000000" pitchFamily="50" charset="-128"/>
                  <a:cs typeface="小塚ゴシック Pro M"/>
                </a:rPr>
                <a:t>合わ</a:t>
              </a:r>
              <a:r>
                <a:rPr sz="1275" spc="52" baseline="3267" dirty="0" err="1">
                  <a:solidFill>
                    <a:schemeClr val="bg2">
                      <a:lumMod val="25000"/>
                    </a:schemeClr>
                  </a:solidFill>
                  <a:latin typeface="BIZ UDPゴシック" panose="020B0400000000000000" pitchFamily="50" charset="-128"/>
                  <a:ea typeface="BIZ UDPゴシック" panose="020B0400000000000000" pitchFamily="50" charset="-128"/>
                  <a:cs typeface="小塚ゴシック Pro M"/>
                </a:rPr>
                <a:t>せ</a:t>
              </a:r>
              <a:r>
                <a:rPr sz="1275" spc="112" baseline="3267"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M"/>
                </a:rPr>
                <a:t>／</a:t>
              </a:r>
              <a:r>
                <a:rPr lang="ja-JP" altLang="en-US" sz="1000" b="1" spc="7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社会福祉</a:t>
              </a:r>
              <a:r>
                <a:rPr lang="ja-JP" altLang="en-US" sz="1000" b="1" spc="10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法</a:t>
              </a:r>
              <a:r>
                <a:rPr lang="ja-JP" altLang="en-US" sz="1000" b="1" spc="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人</a:t>
              </a:r>
              <a:r>
                <a:rPr lang="ja-JP" altLang="en-US" sz="1000" b="1" spc="6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　明石市社会福祉協議会</a:t>
              </a:r>
              <a:endParaRPr lang="en-US" altLang="ja-JP" sz="1000" b="1" spc="6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endParaRPr>
            </a:p>
            <a:p>
              <a:pPr algn="ctr">
                <a:lnSpc>
                  <a:spcPct val="100000"/>
                </a:lnSpc>
                <a:spcBef>
                  <a:spcPts val="90"/>
                </a:spcBef>
              </a:pPr>
              <a:r>
                <a:rPr lang="ja-JP" altLang="en-US" sz="1000" b="1" spc="6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　　　　　　　　　　　　　　　明石市ボランティアセンター</a:t>
              </a:r>
              <a:endParaRPr sz="75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endParaRPr>
            </a:p>
          </p:txBody>
        </p:sp>
        <p:sp>
          <p:nvSpPr>
            <p:cNvPr id="22" name="object 4"/>
            <p:cNvSpPr txBox="1"/>
            <p:nvPr/>
          </p:nvSpPr>
          <p:spPr>
            <a:xfrm>
              <a:off x="1965403" y="9376097"/>
              <a:ext cx="3127089" cy="357790"/>
            </a:xfrm>
            <a:prstGeom prst="rect">
              <a:avLst/>
            </a:prstGeom>
          </p:spPr>
          <p:txBody>
            <a:bodyPr vert="horz" wrap="square" lIns="0" tIns="11430" rIns="0" bIns="0" rtlCol="0">
              <a:spAutoFit/>
            </a:bodyPr>
            <a:lstStyle/>
            <a:p>
              <a:pPr marR="26670" algn="ctr">
                <a:lnSpc>
                  <a:spcPct val="100000"/>
                </a:lnSpc>
                <a:spcBef>
                  <a:spcPts val="5"/>
                </a:spcBef>
              </a:pPr>
              <a:r>
                <a:rPr sz="1800" b="1" baseline="6944" dirty="0">
                  <a:solidFill>
                    <a:schemeClr val="bg2">
                      <a:lumMod val="25000"/>
                    </a:schemeClr>
                  </a:solidFill>
                  <a:latin typeface="BIZ UDPゴシック" panose="020B0400000000000000" pitchFamily="50" charset="-128"/>
                  <a:ea typeface="BIZ UDPゴシック" panose="020B0400000000000000" pitchFamily="50" charset="-128"/>
                  <a:cs typeface="Arial"/>
                </a:rPr>
                <a:t>Tel.</a:t>
              </a:r>
              <a:r>
                <a:rPr lang="en-US" altLang="ja-JP" sz="2250" b="1" dirty="0">
                  <a:solidFill>
                    <a:schemeClr val="bg2">
                      <a:lumMod val="25000"/>
                    </a:schemeClr>
                  </a:solidFill>
                  <a:latin typeface="BIZ UDPゴシック" panose="020B0400000000000000" pitchFamily="50" charset="-128"/>
                  <a:ea typeface="BIZ UDPゴシック" panose="020B0400000000000000" pitchFamily="50" charset="-128"/>
                  <a:cs typeface="Arial"/>
                </a:rPr>
                <a:t>078-924-9105</a:t>
              </a:r>
              <a:endParaRPr sz="75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endParaRPr>
            </a:p>
          </p:txBody>
        </p:sp>
        <p:sp>
          <p:nvSpPr>
            <p:cNvPr id="23" name="object 4"/>
            <p:cNvSpPr txBox="1"/>
            <p:nvPr/>
          </p:nvSpPr>
          <p:spPr>
            <a:xfrm>
              <a:off x="2069200" y="9746277"/>
              <a:ext cx="3313222" cy="196208"/>
            </a:xfrm>
            <a:prstGeom prst="rect">
              <a:avLst/>
            </a:prstGeom>
          </p:spPr>
          <p:txBody>
            <a:bodyPr vert="horz" wrap="square" lIns="0" tIns="11430" rIns="0" bIns="0" rtlCol="0">
              <a:spAutoFit/>
            </a:bodyPr>
            <a:lstStyle/>
            <a:p>
              <a:pPr marL="6985" algn="ctr">
                <a:lnSpc>
                  <a:spcPct val="100000"/>
                </a:lnSpc>
                <a:spcBef>
                  <a:spcPts val="50"/>
                </a:spcBef>
              </a:pPr>
              <a:r>
                <a:rPr lang="en-US" sz="1200" b="1" spc="5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https://www.akashi-shakyo.jp/vc/</a:t>
              </a:r>
              <a:endParaRPr sz="75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endParaRPr>
            </a:p>
          </p:txBody>
        </p:sp>
        <p:sp>
          <p:nvSpPr>
            <p:cNvPr id="24" name="object 4"/>
            <p:cNvSpPr txBox="1"/>
            <p:nvPr/>
          </p:nvSpPr>
          <p:spPr>
            <a:xfrm>
              <a:off x="-1435021" y="9818005"/>
              <a:ext cx="3294860" cy="126958"/>
            </a:xfrm>
            <a:prstGeom prst="rect">
              <a:avLst/>
            </a:prstGeom>
          </p:spPr>
          <p:txBody>
            <a:bodyPr vert="horz" wrap="square" lIns="0" tIns="11430" rIns="0" bIns="0" rtlCol="0">
              <a:spAutoFit/>
            </a:bodyPr>
            <a:lstStyle/>
            <a:p>
              <a:pPr algn="ctr">
                <a:lnSpc>
                  <a:spcPct val="100000"/>
                </a:lnSpc>
                <a:spcBef>
                  <a:spcPts val="480"/>
                </a:spcBef>
              </a:pPr>
              <a:r>
                <a:rPr sz="750" spc="-3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a:t>
              </a:r>
              <a:r>
                <a:rPr lang="en-US" altLang="ja-JP" sz="750" spc="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673-0037</a:t>
              </a:r>
              <a:r>
                <a:rPr sz="750" spc="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 </a:t>
              </a:r>
              <a:r>
                <a:rPr lang="ja-JP" altLang="en-US" sz="750" spc="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　明石市貴崎</a:t>
              </a:r>
              <a:r>
                <a:rPr lang="en-US" altLang="ja-JP" sz="750" spc="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1</a:t>
              </a:r>
              <a:r>
                <a:rPr lang="ja-JP" altLang="en-US" sz="750" spc="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丁目</a:t>
              </a:r>
              <a:r>
                <a:rPr lang="en-US" altLang="ja-JP" sz="750" spc="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5</a:t>
              </a:r>
              <a:r>
                <a:rPr lang="ja-JP" altLang="en-US" sz="750" spc="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番</a:t>
              </a:r>
              <a:r>
                <a:rPr lang="en-US" altLang="ja-JP" sz="750" spc="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13</a:t>
              </a:r>
              <a:r>
                <a:rPr lang="ja-JP" altLang="en-US" sz="750" spc="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号　明石市立総合福祉センター内</a:t>
              </a:r>
              <a:endParaRPr sz="75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endParaRPr>
            </a:p>
          </p:txBody>
        </p:sp>
      </p:grpSp>
      <p:sp>
        <p:nvSpPr>
          <p:cNvPr id="46" name="object 2">
            <a:extLst>
              <a:ext uri="{FF2B5EF4-FFF2-40B4-BE49-F238E27FC236}">
                <a16:creationId xmlns:a16="http://schemas.microsoft.com/office/drawing/2014/main" id="{76CF50DE-7E17-4AB2-BD9B-91424200DD9C}"/>
              </a:ext>
            </a:extLst>
          </p:cNvPr>
          <p:cNvSpPr txBox="1"/>
          <p:nvPr/>
        </p:nvSpPr>
        <p:spPr>
          <a:xfrm>
            <a:off x="990938" y="5906427"/>
            <a:ext cx="5699688" cy="375744"/>
          </a:xfrm>
          <a:prstGeom prst="rect">
            <a:avLst/>
          </a:prstGeom>
        </p:spPr>
        <p:txBody>
          <a:bodyPr vert="horz" wrap="square" lIns="0" tIns="16510" rIns="0" bIns="0" rtlCol="0">
            <a:spAutoFit/>
          </a:bodyPr>
          <a:lstStyle/>
          <a:p>
            <a:pPr marL="12700" algn="ctr">
              <a:lnSpc>
                <a:spcPct val="100000"/>
              </a:lnSpc>
              <a:spcBef>
                <a:spcPts val="130"/>
              </a:spcBef>
            </a:pPr>
            <a:r>
              <a:rPr lang="ja-JP" altLang="en-US" sz="3500" b="1" spc="75" baseline="6944" dirty="0">
                <a:solidFill>
                  <a:srgbClr val="CC3300"/>
                </a:solidFill>
                <a:latin typeface="BIZ UDPゴシック" panose="020B0400000000000000" pitchFamily="50" charset="-128"/>
                <a:ea typeface="BIZ UDPゴシック" panose="020B0400000000000000" pitchFamily="50" charset="-128"/>
                <a:cs typeface="小塚ゴシック Pro B"/>
              </a:rPr>
              <a:t>毎週土曜日　全４回　</a:t>
            </a:r>
            <a:r>
              <a:rPr lang="en-US" altLang="ja-JP" sz="3500" b="1" spc="75" baseline="6944" dirty="0">
                <a:solidFill>
                  <a:srgbClr val="CC3300"/>
                </a:solidFill>
                <a:latin typeface="BIZ UDPゴシック" panose="020B0400000000000000" pitchFamily="50" charset="-128"/>
                <a:ea typeface="BIZ UDPゴシック" panose="020B0400000000000000" pitchFamily="50" charset="-128"/>
                <a:cs typeface="小塚ゴシック Pro B"/>
              </a:rPr>
              <a:t>10</a:t>
            </a:r>
            <a:r>
              <a:rPr lang="ja-JP" altLang="en-US" sz="3500" b="1" spc="75" baseline="6944" dirty="0">
                <a:solidFill>
                  <a:srgbClr val="CC3300"/>
                </a:solidFill>
                <a:latin typeface="BIZ UDPゴシック" panose="020B0400000000000000" pitchFamily="50" charset="-128"/>
                <a:ea typeface="BIZ UDPゴシック" panose="020B0400000000000000" pitchFamily="50" charset="-128"/>
                <a:cs typeface="小塚ゴシック Pro B"/>
              </a:rPr>
              <a:t>時～</a:t>
            </a:r>
            <a:r>
              <a:rPr lang="en-US" altLang="ja-JP" sz="3500" b="1" spc="75" baseline="6944" dirty="0">
                <a:solidFill>
                  <a:srgbClr val="CC3300"/>
                </a:solidFill>
                <a:latin typeface="BIZ UDPゴシック" panose="020B0400000000000000" pitchFamily="50" charset="-128"/>
                <a:ea typeface="BIZ UDPゴシック" panose="020B0400000000000000" pitchFamily="50" charset="-128"/>
                <a:cs typeface="小塚ゴシック Pro B"/>
              </a:rPr>
              <a:t>11</a:t>
            </a:r>
            <a:r>
              <a:rPr lang="ja-JP" altLang="en-US" sz="3500" b="1" spc="75" baseline="6944" dirty="0">
                <a:solidFill>
                  <a:srgbClr val="CC3300"/>
                </a:solidFill>
                <a:latin typeface="BIZ UDPゴシック" panose="020B0400000000000000" pitchFamily="50" charset="-128"/>
                <a:ea typeface="BIZ UDPゴシック" panose="020B0400000000000000" pitchFamily="50" charset="-128"/>
                <a:cs typeface="小塚ゴシック Pro B"/>
              </a:rPr>
              <a:t>時</a:t>
            </a:r>
            <a:r>
              <a:rPr lang="en-US" altLang="ja-JP" sz="3500" b="1" spc="75" baseline="6944" dirty="0">
                <a:solidFill>
                  <a:srgbClr val="CC3300"/>
                </a:solidFill>
                <a:latin typeface="BIZ UDPゴシック" panose="020B0400000000000000" pitchFamily="50" charset="-128"/>
                <a:ea typeface="BIZ UDPゴシック" panose="020B0400000000000000" pitchFamily="50" charset="-128"/>
                <a:cs typeface="小塚ゴシック Pro B"/>
              </a:rPr>
              <a:t>30</a:t>
            </a:r>
            <a:r>
              <a:rPr lang="ja-JP" altLang="en-US" sz="3500" b="1" spc="75" baseline="6944" dirty="0">
                <a:solidFill>
                  <a:srgbClr val="CC3300"/>
                </a:solidFill>
                <a:latin typeface="BIZ UDPゴシック" panose="020B0400000000000000" pitchFamily="50" charset="-128"/>
                <a:ea typeface="BIZ UDPゴシック" panose="020B0400000000000000" pitchFamily="50" charset="-128"/>
                <a:cs typeface="小塚ゴシック Pro B"/>
              </a:rPr>
              <a:t>分</a:t>
            </a:r>
            <a:endParaRPr sz="3300" baseline="6944" dirty="0">
              <a:solidFill>
                <a:srgbClr val="CC3300"/>
              </a:solidFill>
              <a:latin typeface="BIZ UDPゴシック" panose="020B0400000000000000" pitchFamily="50" charset="-128"/>
              <a:ea typeface="BIZ UDPゴシック" panose="020B0400000000000000" pitchFamily="50" charset="-128"/>
              <a:cs typeface="小塚ゴシック Pro B"/>
            </a:endParaRPr>
          </a:p>
        </p:txBody>
      </p:sp>
      <p:sp>
        <p:nvSpPr>
          <p:cNvPr id="49" name="object 3">
            <a:extLst>
              <a:ext uri="{FF2B5EF4-FFF2-40B4-BE49-F238E27FC236}">
                <a16:creationId xmlns:a16="http://schemas.microsoft.com/office/drawing/2014/main" id="{FF11D4C1-0928-4C65-A50B-16E782E76066}"/>
              </a:ext>
            </a:extLst>
          </p:cNvPr>
          <p:cNvSpPr txBox="1"/>
          <p:nvPr/>
        </p:nvSpPr>
        <p:spPr>
          <a:xfrm>
            <a:off x="5291217" y="6659041"/>
            <a:ext cx="1713114" cy="294311"/>
          </a:xfrm>
          <a:prstGeom prst="rect">
            <a:avLst/>
          </a:prstGeom>
        </p:spPr>
        <p:txBody>
          <a:bodyPr vert="horz" wrap="square" lIns="0" tIns="17145" rIns="0" bIns="0" rtlCol="0">
            <a:spAutoFit/>
          </a:bodyPr>
          <a:lstStyle/>
          <a:p>
            <a:pPr marL="12700">
              <a:lnSpc>
                <a:spcPct val="100000"/>
              </a:lnSpc>
              <a:spcBef>
                <a:spcPts val="135"/>
              </a:spcBef>
            </a:pPr>
            <a:r>
              <a:rPr lang="ja-JP" altLang="en-US" sz="1800" dirty="0">
                <a:solidFill>
                  <a:schemeClr val="bg2">
                    <a:lumMod val="25000"/>
                  </a:schemeClr>
                </a:solidFill>
                <a:latin typeface="BIZ UDPゴシック" panose="020B0400000000000000" pitchFamily="50" charset="-128"/>
                <a:ea typeface="BIZ UDPゴシック" panose="020B0400000000000000" pitchFamily="50" charset="-128"/>
              </a:rPr>
              <a:t>２０</a:t>
            </a:r>
            <a:r>
              <a:rPr lang="ja-JP" altLang="ja-JP" sz="1800" dirty="0">
                <a:solidFill>
                  <a:schemeClr val="bg2">
                    <a:lumMod val="25000"/>
                  </a:schemeClr>
                </a:solidFill>
                <a:latin typeface="BIZ UDPゴシック" panose="020B0400000000000000" pitchFamily="50" charset="-128"/>
                <a:ea typeface="BIZ UDPゴシック" panose="020B0400000000000000" pitchFamily="50" charset="-128"/>
              </a:rPr>
              <a:t>人</a:t>
            </a:r>
            <a:r>
              <a:rPr lang="ja-JP" altLang="en-US" sz="1600" dirty="0">
                <a:solidFill>
                  <a:schemeClr val="bg2">
                    <a:lumMod val="25000"/>
                  </a:schemeClr>
                </a:solidFill>
                <a:latin typeface="BIZ UDPゴシック" panose="020B0400000000000000" pitchFamily="50" charset="-128"/>
                <a:ea typeface="BIZ UDPゴシック" panose="020B0400000000000000" pitchFamily="50" charset="-128"/>
              </a:rPr>
              <a:t>（先着順）</a:t>
            </a:r>
            <a:endParaRPr sz="140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endParaRPr>
          </a:p>
        </p:txBody>
      </p:sp>
      <p:sp>
        <p:nvSpPr>
          <p:cNvPr id="50" name="object 3">
            <a:extLst>
              <a:ext uri="{FF2B5EF4-FFF2-40B4-BE49-F238E27FC236}">
                <a16:creationId xmlns:a16="http://schemas.microsoft.com/office/drawing/2014/main" id="{E85A4478-7B5D-4828-9BC4-B1C623BEC550}"/>
              </a:ext>
            </a:extLst>
          </p:cNvPr>
          <p:cNvSpPr txBox="1"/>
          <p:nvPr/>
        </p:nvSpPr>
        <p:spPr>
          <a:xfrm>
            <a:off x="1193506" y="9666730"/>
            <a:ext cx="5308271" cy="263534"/>
          </a:xfrm>
          <a:prstGeom prst="rect">
            <a:avLst/>
          </a:prstGeom>
        </p:spPr>
        <p:txBody>
          <a:bodyPr vert="horz" wrap="square" lIns="0" tIns="17145" rIns="0" bIns="0" rtlCol="0">
            <a:spAutoFit/>
          </a:bodyPr>
          <a:lstStyle/>
          <a:p>
            <a:pPr marL="12700">
              <a:lnSpc>
                <a:spcPct val="100000"/>
              </a:lnSpc>
              <a:spcBef>
                <a:spcPts val="135"/>
              </a:spcBef>
            </a:pPr>
            <a:r>
              <a:rPr lang="ja-JP" altLang="en-US" sz="1600" spc="300" dirty="0">
                <a:solidFill>
                  <a:srgbClr val="7D4D25"/>
                </a:solidFill>
                <a:latin typeface="BIZ UDPゴシック" panose="020B0400000000000000" pitchFamily="50" charset="-128"/>
                <a:ea typeface="BIZ UDPゴシック" panose="020B0400000000000000" pitchFamily="50" charset="-128"/>
                <a:cs typeface="小塚ゴシック Pro B"/>
              </a:rPr>
              <a:t>主催：</a:t>
            </a:r>
            <a:r>
              <a:rPr lang="ja-JP" altLang="en-US" sz="160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明石市社会福祉協議会　</a:t>
            </a:r>
            <a:r>
              <a:rPr lang="en-US" altLang="ja-JP" sz="1600" spc="30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a:t>
            </a:r>
            <a:r>
              <a:rPr lang="ja-JP" altLang="en-US" sz="1600" spc="30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　</a:t>
            </a:r>
            <a:r>
              <a:rPr lang="ja-JP" altLang="en-US" sz="1600" spc="300" dirty="0">
                <a:solidFill>
                  <a:srgbClr val="7D4D25"/>
                </a:solidFill>
                <a:latin typeface="BIZ UDPゴシック" panose="020B0400000000000000" pitchFamily="50" charset="-128"/>
                <a:ea typeface="BIZ UDPゴシック" panose="020B0400000000000000" pitchFamily="50" charset="-128"/>
                <a:cs typeface="小塚ゴシック Pro B"/>
              </a:rPr>
              <a:t>講師：</a:t>
            </a:r>
            <a:endParaRPr sz="1600" spc="30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endParaRPr>
          </a:p>
        </p:txBody>
      </p:sp>
      <p:sp>
        <p:nvSpPr>
          <p:cNvPr id="53" name="object 3">
            <a:extLst>
              <a:ext uri="{FF2B5EF4-FFF2-40B4-BE49-F238E27FC236}">
                <a16:creationId xmlns:a16="http://schemas.microsoft.com/office/drawing/2014/main" id="{CCCD545C-E187-4DD0-8F18-A172DF260FB6}"/>
              </a:ext>
            </a:extLst>
          </p:cNvPr>
          <p:cNvSpPr txBox="1"/>
          <p:nvPr/>
        </p:nvSpPr>
        <p:spPr>
          <a:xfrm>
            <a:off x="5291217" y="7470055"/>
            <a:ext cx="1618301" cy="294311"/>
          </a:xfrm>
          <a:prstGeom prst="rect">
            <a:avLst/>
          </a:prstGeom>
        </p:spPr>
        <p:txBody>
          <a:bodyPr vert="horz" wrap="square" lIns="0" tIns="17145" rIns="0" bIns="0" rtlCol="0">
            <a:spAutoFit/>
          </a:bodyPr>
          <a:lstStyle/>
          <a:p>
            <a:pPr marL="12700">
              <a:lnSpc>
                <a:spcPct val="100000"/>
              </a:lnSpc>
              <a:spcBef>
                <a:spcPts val="135"/>
              </a:spcBef>
            </a:pPr>
            <a:r>
              <a:rPr lang="ja-JP" altLang="en-US" sz="1800" dirty="0">
                <a:solidFill>
                  <a:schemeClr val="bg2">
                    <a:lumMod val="25000"/>
                  </a:schemeClr>
                </a:solidFill>
                <a:latin typeface="BIZ UDPゴシック" panose="020B0400000000000000" pitchFamily="50" charset="-128"/>
                <a:ea typeface="BIZ UDPゴシック" panose="020B0400000000000000" pitchFamily="50" charset="-128"/>
              </a:rPr>
              <a:t>無料</a:t>
            </a:r>
          </a:p>
        </p:txBody>
      </p:sp>
      <p:sp>
        <p:nvSpPr>
          <p:cNvPr id="54" name="object 4">
            <a:extLst>
              <a:ext uri="{FF2B5EF4-FFF2-40B4-BE49-F238E27FC236}">
                <a16:creationId xmlns:a16="http://schemas.microsoft.com/office/drawing/2014/main" id="{1EBE9330-32CA-4F56-8D17-83B50FE09CA8}"/>
              </a:ext>
            </a:extLst>
          </p:cNvPr>
          <p:cNvSpPr txBox="1"/>
          <p:nvPr/>
        </p:nvSpPr>
        <p:spPr>
          <a:xfrm>
            <a:off x="1656765" y="7095583"/>
            <a:ext cx="2425423" cy="647613"/>
          </a:xfrm>
          <a:prstGeom prst="rect">
            <a:avLst/>
          </a:prstGeom>
        </p:spPr>
        <p:txBody>
          <a:bodyPr vert="horz" wrap="square" lIns="0" tIns="11430" rIns="0" bIns="0" rtlCol="0">
            <a:spAutoFit/>
          </a:bodyPr>
          <a:lstStyle/>
          <a:p>
            <a:pPr>
              <a:lnSpc>
                <a:spcPct val="100000"/>
              </a:lnSpc>
              <a:spcBef>
                <a:spcPts val="480"/>
              </a:spcBef>
            </a:pPr>
            <a:r>
              <a:rPr lang="ja-JP" altLang="en-US" sz="1100" spc="-3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a:t>
            </a:r>
            <a:r>
              <a:rPr lang="en-US" altLang="ja-JP" sz="1100" spc="-3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674-0092</a:t>
            </a:r>
            <a:r>
              <a:rPr lang="ja-JP" altLang="en-US" sz="1100" spc="-3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　</a:t>
            </a:r>
            <a:endParaRPr lang="en-US" altLang="ja-JP" sz="1100" spc="-3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endParaRPr>
          </a:p>
          <a:p>
            <a:pPr>
              <a:lnSpc>
                <a:spcPct val="100000"/>
              </a:lnSpc>
              <a:spcBef>
                <a:spcPts val="480"/>
              </a:spcBef>
            </a:pPr>
            <a:r>
              <a:rPr lang="ja-JP" altLang="en-US" sz="1100" spc="-3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明石市二見町東二見</a:t>
            </a:r>
            <a:r>
              <a:rPr lang="en-US" altLang="ja-JP" sz="1100" spc="-3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1836</a:t>
            </a:r>
            <a:r>
              <a:rPr lang="ja-JP" altLang="en-US" sz="1100" spc="-3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番地の</a:t>
            </a:r>
            <a:r>
              <a:rPr lang="en-US" altLang="ja-JP" sz="1100" spc="-3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1</a:t>
            </a:r>
          </a:p>
          <a:p>
            <a:pPr>
              <a:lnSpc>
                <a:spcPct val="100000"/>
              </a:lnSpc>
              <a:spcBef>
                <a:spcPts val="480"/>
              </a:spcBef>
            </a:pPr>
            <a:r>
              <a:rPr lang="ja-JP" altLang="en-US" sz="1100" spc="-3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ふれあいプラザあかし西内</a:t>
            </a:r>
            <a:endParaRPr sz="110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endParaRPr>
          </a:p>
        </p:txBody>
      </p:sp>
      <p:sp>
        <p:nvSpPr>
          <p:cNvPr id="58" name="object 4">
            <a:extLst>
              <a:ext uri="{FF2B5EF4-FFF2-40B4-BE49-F238E27FC236}">
                <a16:creationId xmlns:a16="http://schemas.microsoft.com/office/drawing/2014/main" id="{D6C8C024-4373-4224-BDD1-5293ECE498A4}"/>
              </a:ext>
            </a:extLst>
          </p:cNvPr>
          <p:cNvSpPr txBox="1"/>
          <p:nvPr/>
        </p:nvSpPr>
        <p:spPr>
          <a:xfrm>
            <a:off x="1606700" y="7806070"/>
            <a:ext cx="2665059" cy="196208"/>
          </a:xfrm>
          <a:prstGeom prst="rect">
            <a:avLst/>
          </a:prstGeom>
        </p:spPr>
        <p:txBody>
          <a:bodyPr vert="horz" wrap="square" lIns="0" tIns="11430" rIns="0" bIns="0" rtlCol="0">
            <a:spAutoFit/>
          </a:bodyPr>
          <a:lstStyle/>
          <a:p>
            <a:pPr>
              <a:lnSpc>
                <a:spcPct val="100000"/>
              </a:lnSpc>
              <a:spcBef>
                <a:spcPts val="480"/>
              </a:spcBef>
            </a:pPr>
            <a:r>
              <a:rPr lang="ja-JP" altLang="en-US" sz="1200" spc="-3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山陽電車「東二見駅」南東へ徒歩</a:t>
            </a:r>
            <a:r>
              <a:rPr lang="en-US" altLang="ja-JP" sz="1200" spc="-3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12</a:t>
            </a:r>
            <a:r>
              <a:rPr lang="ja-JP" altLang="en-US" sz="1200" spc="-3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rPr>
              <a:t>分</a:t>
            </a:r>
            <a:endParaRPr sz="120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R"/>
            </a:endParaRPr>
          </a:p>
        </p:txBody>
      </p:sp>
      <p:sp>
        <p:nvSpPr>
          <p:cNvPr id="61" name="object 3">
            <a:extLst>
              <a:ext uri="{FF2B5EF4-FFF2-40B4-BE49-F238E27FC236}">
                <a16:creationId xmlns:a16="http://schemas.microsoft.com/office/drawing/2014/main" id="{D5AE5FA3-11D1-4CB0-99D0-F0C085DA0C18}"/>
              </a:ext>
            </a:extLst>
          </p:cNvPr>
          <p:cNvSpPr txBox="1"/>
          <p:nvPr/>
        </p:nvSpPr>
        <p:spPr>
          <a:xfrm>
            <a:off x="1559119" y="8308748"/>
            <a:ext cx="5563270" cy="263534"/>
          </a:xfrm>
          <a:prstGeom prst="rect">
            <a:avLst/>
          </a:prstGeom>
        </p:spPr>
        <p:txBody>
          <a:bodyPr vert="horz" wrap="square" lIns="0" tIns="17145" rIns="0" bIns="0" rtlCol="0">
            <a:spAutoFit/>
          </a:bodyPr>
          <a:lstStyle/>
          <a:p>
            <a:pPr marL="12700">
              <a:lnSpc>
                <a:spcPct val="100000"/>
              </a:lnSpc>
              <a:spcBef>
                <a:spcPts val="135"/>
              </a:spcBef>
            </a:pPr>
            <a:r>
              <a:rPr lang="ja-JP" altLang="en-US" sz="1600" spc="6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講座修了後、ボランティア活動ができる市内在住・在勤の人</a:t>
            </a:r>
            <a:endParaRPr sz="160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endParaRPr>
          </a:p>
        </p:txBody>
      </p:sp>
      <p:sp>
        <p:nvSpPr>
          <p:cNvPr id="66" name="object 3">
            <a:extLst>
              <a:ext uri="{FF2B5EF4-FFF2-40B4-BE49-F238E27FC236}">
                <a16:creationId xmlns:a16="http://schemas.microsoft.com/office/drawing/2014/main" id="{85234137-EBF0-401A-97E7-276D0E349BAE}"/>
              </a:ext>
            </a:extLst>
          </p:cNvPr>
          <p:cNvSpPr txBox="1"/>
          <p:nvPr/>
        </p:nvSpPr>
        <p:spPr>
          <a:xfrm>
            <a:off x="1543874" y="8857425"/>
            <a:ext cx="5729244" cy="522579"/>
          </a:xfrm>
          <a:prstGeom prst="rect">
            <a:avLst/>
          </a:prstGeom>
        </p:spPr>
        <p:txBody>
          <a:bodyPr vert="horz" wrap="square" lIns="0" tIns="17145" rIns="0" bIns="0" rtlCol="0">
            <a:spAutoFit/>
          </a:bodyPr>
          <a:lstStyle/>
          <a:p>
            <a:pPr marL="12700">
              <a:lnSpc>
                <a:spcPct val="100000"/>
              </a:lnSpc>
              <a:spcBef>
                <a:spcPts val="135"/>
              </a:spcBef>
            </a:pPr>
            <a:r>
              <a:rPr lang="en-US" altLang="ja-JP" sz="1600" spc="6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10</a:t>
            </a:r>
            <a:r>
              <a:rPr lang="ja-JP" altLang="en-US" sz="1600" spc="6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月１５日（火）～</a:t>
            </a:r>
            <a:r>
              <a:rPr lang="en-US" altLang="ja-JP" sz="1600" spc="6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11</a:t>
            </a:r>
            <a:r>
              <a:rPr lang="ja-JP" altLang="en-US" sz="1600" spc="6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月２</a:t>
            </a:r>
            <a:r>
              <a:rPr lang="en-US" altLang="ja-JP" sz="1600" spc="6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2</a:t>
            </a:r>
            <a:r>
              <a:rPr lang="ja-JP" altLang="en-US" sz="1600" spc="6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日</a:t>
            </a:r>
            <a:r>
              <a:rPr lang="en-US" altLang="ja-JP" sz="1600" spc="6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a:t>
            </a:r>
            <a:r>
              <a:rPr lang="ja-JP" altLang="en-US" sz="1600" spc="6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金</a:t>
            </a:r>
            <a:r>
              <a:rPr lang="en-US" altLang="ja-JP" sz="1600" spc="6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a:t>
            </a:r>
            <a:r>
              <a:rPr lang="ja-JP" altLang="en-US" sz="1600" spc="6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まで受付。</a:t>
            </a:r>
            <a:endParaRPr lang="en-US" altLang="ja-JP" sz="1600" spc="6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endParaRPr>
          </a:p>
          <a:p>
            <a:pPr marL="12700">
              <a:lnSpc>
                <a:spcPct val="100000"/>
              </a:lnSpc>
              <a:spcBef>
                <a:spcPts val="135"/>
              </a:spcBef>
            </a:pPr>
            <a:r>
              <a:rPr lang="ja-JP" altLang="en-US" sz="1600" spc="65"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下記の明石市社会福祉協議会にお電話で申し込みください。</a:t>
            </a:r>
            <a:endParaRPr sz="160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endParaRPr>
          </a:p>
        </p:txBody>
      </p:sp>
      <p:pic>
        <p:nvPicPr>
          <p:cNvPr id="21" name="図 20">
            <a:extLst>
              <a:ext uri="{FF2B5EF4-FFF2-40B4-BE49-F238E27FC236}">
                <a16:creationId xmlns:a16="http://schemas.microsoft.com/office/drawing/2014/main" id="{080244C4-546C-49D3-8E4B-AEE9143ED1DD}"/>
              </a:ext>
            </a:extLst>
          </p:cNvPr>
          <p:cNvPicPr>
            <a:picLocks noChangeAspect="1"/>
          </p:cNvPicPr>
          <p:nvPr/>
        </p:nvPicPr>
        <p:blipFill rotWithShape="1">
          <a:blip r:embed="rId4"/>
          <a:srcRect l="32686" t="45487" r="28561" b="47420"/>
          <a:stretch/>
        </p:blipFill>
        <p:spPr>
          <a:xfrm>
            <a:off x="3944579" y="2876511"/>
            <a:ext cx="3550184" cy="365367"/>
          </a:xfrm>
          <a:prstGeom prst="rect">
            <a:avLst/>
          </a:prstGeom>
        </p:spPr>
      </p:pic>
      <p:pic>
        <p:nvPicPr>
          <p:cNvPr id="1032" name="Picture 8" descr="ロゴ">
            <a:extLst>
              <a:ext uri="{FF2B5EF4-FFF2-40B4-BE49-F238E27FC236}">
                <a16:creationId xmlns:a16="http://schemas.microsoft.com/office/drawing/2014/main" id="{BFF392D9-CF2C-4FEB-ABA2-91382521172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20865746">
            <a:off x="1259185" y="1255169"/>
            <a:ext cx="695030" cy="4545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ロゴ">
            <a:extLst>
              <a:ext uri="{FF2B5EF4-FFF2-40B4-BE49-F238E27FC236}">
                <a16:creationId xmlns:a16="http://schemas.microsoft.com/office/drawing/2014/main" id="{4FF15A9E-5F03-4799-9D8E-A95E0D442BD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20908408">
            <a:off x="789654" y="882783"/>
            <a:ext cx="1036092" cy="454717"/>
          </a:xfrm>
          <a:prstGeom prst="rect">
            <a:avLst/>
          </a:prstGeom>
          <a:noFill/>
          <a:extLst>
            <a:ext uri="{909E8E84-426E-40DD-AFC4-6F175D3DCCD1}">
              <a14:hiddenFill xmlns:a14="http://schemas.microsoft.com/office/drawing/2010/main">
                <a:solidFill>
                  <a:srgbClr val="FFFFFF"/>
                </a:solidFill>
              </a14:hiddenFill>
            </a:ext>
          </a:extLst>
        </p:spPr>
      </p:pic>
      <p:pic>
        <p:nvPicPr>
          <p:cNvPr id="5" name="図 4">
            <a:extLst>
              <a:ext uri="{FF2B5EF4-FFF2-40B4-BE49-F238E27FC236}">
                <a16:creationId xmlns:a16="http://schemas.microsoft.com/office/drawing/2014/main" id="{06A61512-5287-4AC5-A44B-B3068848A525}"/>
              </a:ext>
            </a:extLst>
          </p:cNvPr>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l="11326" t="9784" r="12114" b="8937"/>
          <a:stretch/>
        </p:blipFill>
        <p:spPr>
          <a:xfrm>
            <a:off x="1008939" y="2081001"/>
            <a:ext cx="2676607" cy="2131145"/>
          </a:xfrm>
          <a:prstGeom prst="rect">
            <a:avLst/>
          </a:prstGeom>
        </p:spPr>
      </p:pic>
      <p:pic>
        <p:nvPicPr>
          <p:cNvPr id="12" name="図 11">
            <a:extLst>
              <a:ext uri="{FF2B5EF4-FFF2-40B4-BE49-F238E27FC236}">
                <a16:creationId xmlns:a16="http://schemas.microsoft.com/office/drawing/2014/main" id="{48658707-B45A-4E1E-997F-BDD3D151AF92}"/>
              </a:ext>
            </a:extLst>
          </p:cNvPr>
          <p:cNvPicPr>
            <a:picLocks noChangeAspect="1"/>
          </p:cNvPicPr>
          <p:nvPr/>
        </p:nvPicPr>
        <p:blipFill rotWithShape="1">
          <a:blip r:embed="rId3">
            <a:extLst>
              <a:ext uri="{28A0092B-C50C-407E-A947-70E740481C1C}">
                <a14:useLocalDpi xmlns:a14="http://schemas.microsoft.com/office/drawing/2010/main" val="0"/>
              </a:ext>
            </a:extLst>
          </a:blip>
          <a:srcRect t="92887"/>
          <a:stretch/>
        </p:blipFill>
        <p:spPr>
          <a:xfrm>
            <a:off x="4579" y="3703131"/>
            <a:ext cx="7775575" cy="371461"/>
          </a:xfrm>
          <a:prstGeom prst="rect">
            <a:avLst/>
          </a:prstGeom>
        </p:spPr>
      </p:pic>
      <p:pic>
        <p:nvPicPr>
          <p:cNvPr id="74" name="図 73">
            <a:extLst>
              <a:ext uri="{FF2B5EF4-FFF2-40B4-BE49-F238E27FC236}">
                <a16:creationId xmlns:a16="http://schemas.microsoft.com/office/drawing/2014/main" id="{1041A069-53FF-4519-81B5-583EF43A28BE}"/>
              </a:ext>
            </a:extLst>
          </p:cNvPr>
          <p:cNvPicPr>
            <a:picLocks noChangeAspect="1"/>
          </p:cNvPicPr>
          <p:nvPr/>
        </p:nvPicPr>
        <p:blipFill rotWithShape="1">
          <a:blip r:embed="rId3">
            <a:extLst>
              <a:ext uri="{28A0092B-C50C-407E-A947-70E740481C1C}">
                <a14:useLocalDpi xmlns:a14="http://schemas.microsoft.com/office/drawing/2010/main" val="0"/>
              </a:ext>
            </a:extLst>
          </a:blip>
          <a:srcRect t="92887"/>
          <a:stretch/>
        </p:blipFill>
        <p:spPr>
          <a:xfrm>
            <a:off x="-3" y="-45646"/>
            <a:ext cx="7775575" cy="371461"/>
          </a:xfrm>
          <a:prstGeom prst="rect">
            <a:avLst/>
          </a:prstGeom>
        </p:spPr>
      </p:pic>
      <p:pic>
        <p:nvPicPr>
          <p:cNvPr id="75" name="図 74">
            <a:extLst>
              <a:ext uri="{FF2B5EF4-FFF2-40B4-BE49-F238E27FC236}">
                <a16:creationId xmlns:a16="http://schemas.microsoft.com/office/drawing/2014/main" id="{B0CB7E65-C7FC-40B6-B428-F67C9F9A4D2B}"/>
              </a:ext>
            </a:extLst>
          </p:cNvPr>
          <p:cNvPicPr>
            <a:picLocks noChangeAspect="1"/>
          </p:cNvPicPr>
          <p:nvPr/>
        </p:nvPicPr>
        <p:blipFill rotWithShape="1">
          <a:blip r:embed="rId3">
            <a:extLst>
              <a:ext uri="{28A0092B-C50C-407E-A947-70E740481C1C}">
                <a14:useLocalDpi xmlns:a14="http://schemas.microsoft.com/office/drawing/2010/main" val="0"/>
              </a:ext>
            </a:extLst>
          </a:blip>
          <a:srcRect l="44404" t="75233" r="-2758" b="8224"/>
          <a:stretch/>
        </p:blipFill>
        <p:spPr>
          <a:xfrm>
            <a:off x="1989799" y="310457"/>
            <a:ext cx="4537378" cy="863860"/>
          </a:xfrm>
          <a:prstGeom prst="rect">
            <a:avLst/>
          </a:prstGeom>
        </p:spPr>
      </p:pic>
      <p:pic>
        <p:nvPicPr>
          <p:cNvPr id="78" name="図 77">
            <a:extLst>
              <a:ext uri="{FF2B5EF4-FFF2-40B4-BE49-F238E27FC236}">
                <a16:creationId xmlns:a16="http://schemas.microsoft.com/office/drawing/2014/main" id="{685076E4-55B0-4EF7-8019-53A3499B8112}"/>
              </a:ext>
            </a:extLst>
          </p:cNvPr>
          <p:cNvPicPr>
            <a:picLocks noChangeAspect="1"/>
          </p:cNvPicPr>
          <p:nvPr/>
        </p:nvPicPr>
        <p:blipFill rotWithShape="1">
          <a:blip r:embed="rId3">
            <a:extLst>
              <a:ext uri="{28A0092B-C50C-407E-A947-70E740481C1C}">
                <a14:useLocalDpi xmlns:a14="http://schemas.microsoft.com/office/drawing/2010/main" val="0"/>
              </a:ext>
            </a:extLst>
          </a:blip>
          <a:srcRect l="52113" t="10978" r="37809" b="73724"/>
          <a:stretch/>
        </p:blipFill>
        <p:spPr>
          <a:xfrm>
            <a:off x="6630846" y="338566"/>
            <a:ext cx="1022568" cy="1042421"/>
          </a:xfrm>
          <a:prstGeom prst="rect">
            <a:avLst/>
          </a:prstGeom>
        </p:spPr>
      </p:pic>
      <p:pic>
        <p:nvPicPr>
          <p:cNvPr id="81" name="図 80">
            <a:extLst>
              <a:ext uri="{FF2B5EF4-FFF2-40B4-BE49-F238E27FC236}">
                <a16:creationId xmlns:a16="http://schemas.microsoft.com/office/drawing/2014/main" id="{E9121434-2739-4C1B-A2EC-4E8388F76DCB}"/>
              </a:ext>
            </a:extLst>
          </p:cNvPr>
          <p:cNvPicPr>
            <a:picLocks noChangeAspect="1"/>
          </p:cNvPicPr>
          <p:nvPr/>
        </p:nvPicPr>
        <p:blipFill rotWithShape="1">
          <a:blip r:embed="rId8">
            <a:clrChange>
              <a:clrFrom>
                <a:srgbClr val="FFFFFF"/>
              </a:clrFrom>
              <a:clrTo>
                <a:srgbClr val="FFFFFF">
                  <a:alpha val="0"/>
                </a:srgbClr>
              </a:clrTo>
            </a:clrChange>
          </a:blip>
          <a:srcRect l="28987" t="2227" r="-3099" b="-6274"/>
          <a:stretch/>
        </p:blipFill>
        <p:spPr>
          <a:xfrm rot="1218341">
            <a:off x="6978537" y="1310066"/>
            <a:ext cx="783344" cy="515136"/>
          </a:xfrm>
          <a:prstGeom prst="rect">
            <a:avLst/>
          </a:prstGeom>
        </p:spPr>
      </p:pic>
      <p:pic>
        <p:nvPicPr>
          <p:cNvPr id="82" name="図 81">
            <a:extLst>
              <a:ext uri="{FF2B5EF4-FFF2-40B4-BE49-F238E27FC236}">
                <a16:creationId xmlns:a16="http://schemas.microsoft.com/office/drawing/2014/main" id="{6B258277-CBF3-4C4C-9999-0740F907798E}"/>
              </a:ext>
            </a:extLst>
          </p:cNvPr>
          <p:cNvPicPr>
            <a:picLocks noChangeAspect="1"/>
          </p:cNvPicPr>
          <p:nvPr/>
        </p:nvPicPr>
        <p:blipFill rotWithShape="1">
          <a:blip r:embed="rId8">
            <a:clrChange>
              <a:clrFrom>
                <a:srgbClr val="FFFFFF"/>
              </a:clrFrom>
              <a:clrTo>
                <a:srgbClr val="FFFFFF">
                  <a:alpha val="0"/>
                </a:srgbClr>
              </a:clrTo>
            </a:clrChange>
          </a:blip>
          <a:srcRect l="-24548" t="-17882" r="69558" b="33675"/>
          <a:stretch/>
        </p:blipFill>
        <p:spPr>
          <a:xfrm rot="1218341">
            <a:off x="7102719" y="1704515"/>
            <a:ext cx="581226" cy="416908"/>
          </a:xfrm>
          <a:prstGeom prst="rect">
            <a:avLst/>
          </a:prstGeom>
        </p:spPr>
      </p:pic>
      <p:pic>
        <p:nvPicPr>
          <p:cNvPr id="83" name="図 82">
            <a:extLst>
              <a:ext uri="{FF2B5EF4-FFF2-40B4-BE49-F238E27FC236}">
                <a16:creationId xmlns:a16="http://schemas.microsoft.com/office/drawing/2014/main" id="{12A99A74-3851-4AE6-B1AA-F44168217BA3}"/>
              </a:ext>
            </a:extLst>
          </p:cNvPr>
          <p:cNvPicPr>
            <a:picLocks noChangeAspect="1"/>
          </p:cNvPicPr>
          <p:nvPr/>
        </p:nvPicPr>
        <p:blipFill rotWithShape="1">
          <a:blip r:embed="rId8">
            <a:clrChange>
              <a:clrFrom>
                <a:srgbClr val="FFFFFF"/>
              </a:clrFrom>
              <a:clrTo>
                <a:srgbClr val="FFFFFF">
                  <a:alpha val="0"/>
                </a:srgbClr>
              </a:clrTo>
            </a:clrChange>
          </a:blip>
          <a:srcRect l="28987" t="2227" r="-3099" b="-6274"/>
          <a:stretch/>
        </p:blipFill>
        <p:spPr>
          <a:xfrm rot="1218341">
            <a:off x="-60031" y="2752125"/>
            <a:ext cx="951249" cy="625552"/>
          </a:xfrm>
          <a:prstGeom prst="rect">
            <a:avLst/>
          </a:prstGeom>
        </p:spPr>
      </p:pic>
      <p:pic>
        <p:nvPicPr>
          <p:cNvPr id="84" name="図 83">
            <a:extLst>
              <a:ext uri="{FF2B5EF4-FFF2-40B4-BE49-F238E27FC236}">
                <a16:creationId xmlns:a16="http://schemas.microsoft.com/office/drawing/2014/main" id="{0B5E3859-87F8-48B6-ABD1-8F544B174341}"/>
              </a:ext>
            </a:extLst>
          </p:cNvPr>
          <p:cNvPicPr>
            <a:picLocks noChangeAspect="1"/>
          </p:cNvPicPr>
          <p:nvPr/>
        </p:nvPicPr>
        <p:blipFill rotWithShape="1">
          <a:blip r:embed="rId8">
            <a:clrChange>
              <a:clrFrom>
                <a:srgbClr val="FFFFFF"/>
              </a:clrFrom>
              <a:clrTo>
                <a:srgbClr val="FFFFFF">
                  <a:alpha val="0"/>
                </a:srgbClr>
              </a:clrTo>
            </a:clrChange>
          </a:blip>
          <a:srcRect l="-24548" t="-17882" r="69558" b="33675"/>
          <a:stretch/>
        </p:blipFill>
        <p:spPr>
          <a:xfrm rot="1263870">
            <a:off x="31683" y="2237073"/>
            <a:ext cx="581226" cy="416908"/>
          </a:xfrm>
          <a:prstGeom prst="rect">
            <a:avLst/>
          </a:prstGeom>
        </p:spPr>
      </p:pic>
      <p:pic>
        <p:nvPicPr>
          <p:cNvPr id="86" name="図 85">
            <a:extLst>
              <a:ext uri="{FF2B5EF4-FFF2-40B4-BE49-F238E27FC236}">
                <a16:creationId xmlns:a16="http://schemas.microsoft.com/office/drawing/2014/main" id="{6B1B1A13-9036-44A8-879C-473B09D0FFBD}"/>
              </a:ext>
            </a:extLst>
          </p:cNvPr>
          <p:cNvPicPr>
            <a:picLocks noChangeAspect="1"/>
          </p:cNvPicPr>
          <p:nvPr/>
        </p:nvPicPr>
        <p:blipFill rotWithShape="1">
          <a:blip r:embed="rId8">
            <a:clrChange>
              <a:clrFrom>
                <a:srgbClr val="FFFFFF"/>
              </a:clrFrom>
              <a:clrTo>
                <a:srgbClr val="FFFFFF">
                  <a:alpha val="0"/>
                </a:srgbClr>
              </a:clrTo>
            </a:clrChange>
          </a:blip>
          <a:srcRect l="-24548" t="-17882" r="69558" b="33675"/>
          <a:stretch/>
        </p:blipFill>
        <p:spPr>
          <a:xfrm rot="1218341">
            <a:off x="-27911" y="3143324"/>
            <a:ext cx="687689" cy="493273"/>
          </a:xfrm>
          <a:prstGeom prst="rect">
            <a:avLst/>
          </a:prstGeom>
        </p:spPr>
      </p:pic>
      <p:sp>
        <p:nvSpPr>
          <p:cNvPr id="55" name="object 3">
            <a:extLst>
              <a:ext uri="{FF2B5EF4-FFF2-40B4-BE49-F238E27FC236}">
                <a16:creationId xmlns:a16="http://schemas.microsoft.com/office/drawing/2014/main" id="{686EE5E7-AB4A-431E-99E2-2642C1A802F7}"/>
              </a:ext>
            </a:extLst>
          </p:cNvPr>
          <p:cNvSpPr txBox="1"/>
          <p:nvPr/>
        </p:nvSpPr>
        <p:spPr>
          <a:xfrm>
            <a:off x="4949077" y="9596944"/>
            <a:ext cx="2578445" cy="399468"/>
          </a:xfrm>
          <a:prstGeom prst="rect">
            <a:avLst/>
          </a:prstGeom>
        </p:spPr>
        <p:txBody>
          <a:bodyPr vert="horz" wrap="square" lIns="0" tIns="17145" rIns="0" bIns="0" rtlCol="0">
            <a:spAutoFit/>
          </a:bodyPr>
          <a:lstStyle/>
          <a:p>
            <a:pPr marL="12700">
              <a:lnSpc>
                <a:spcPct val="100000"/>
              </a:lnSpc>
              <a:spcBef>
                <a:spcPts val="135"/>
              </a:spcBef>
            </a:pPr>
            <a:r>
              <a:rPr lang="ja-JP" altLang="en-US" sz="120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明石ろうあ協会</a:t>
            </a:r>
            <a:endParaRPr lang="en-US" altLang="ja-JP" sz="120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endParaRPr>
          </a:p>
          <a:p>
            <a:pPr marL="12700">
              <a:lnSpc>
                <a:spcPct val="100000"/>
              </a:lnSpc>
              <a:spcBef>
                <a:spcPts val="135"/>
              </a:spcBef>
            </a:pPr>
            <a:r>
              <a:rPr lang="ja-JP" altLang="en-US" sz="120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rPr>
              <a:t>手話サークル明城会</a:t>
            </a:r>
            <a:endParaRPr lang="en-US" altLang="ja-JP" sz="1200" dirty="0">
              <a:solidFill>
                <a:schemeClr val="bg2">
                  <a:lumMod val="25000"/>
                </a:schemeClr>
              </a:solidFill>
              <a:latin typeface="BIZ UDPゴシック" panose="020B0400000000000000" pitchFamily="50" charset="-128"/>
              <a:ea typeface="BIZ UDPゴシック" panose="020B0400000000000000" pitchFamily="50" charset="-128"/>
              <a:cs typeface="小塚ゴシック Pro B"/>
            </a:endParaRPr>
          </a:p>
        </p:txBody>
      </p:sp>
      <p:grpSp>
        <p:nvGrpSpPr>
          <p:cNvPr id="3" name="グループ化 2">
            <a:extLst>
              <a:ext uri="{FF2B5EF4-FFF2-40B4-BE49-F238E27FC236}">
                <a16:creationId xmlns:a16="http://schemas.microsoft.com/office/drawing/2014/main" id="{2B9860F3-6F6C-44B1-A805-A3108CC16888}"/>
              </a:ext>
            </a:extLst>
          </p:cNvPr>
          <p:cNvGrpSpPr/>
          <p:nvPr/>
        </p:nvGrpSpPr>
        <p:grpSpPr>
          <a:xfrm>
            <a:off x="2284103" y="1110812"/>
            <a:ext cx="5243731" cy="1649742"/>
            <a:chOff x="2642872" y="1592732"/>
            <a:chExt cx="5243731" cy="1649742"/>
          </a:xfrm>
        </p:grpSpPr>
        <p:pic>
          <p:nvPicPr>
            <p:cNvPr id="35" name="図 34">
              <a:extLst>
                <a:ext uri="{FF2B5EF4-FFF2-40B4-BE49-F238E27FC236}">
                  <a16:creationId xmlns:a16="http://schemas.microsoft.com/office/drawing/2014/main" id="{3F8DE84D-A734-4430-BFA9-7FC773DD09EB}"/>
                </a:ext>
              </a:extLst>
            </p:cNvPr>
            <p:cNvPicPr>
              <a:picLocks noChangeAspect="1"/>
            </p:cNvPicPr>
            <p:nvPr/>
          </p:nvPicPr>
          <p:blipFill rotWithShape="1">
            <a:blip r:embed="rId9">
              <a:extLst>
                <a:ext uri="{28A0092B-C50C-407E-A947-70E740481C1C}">
                  <a14:useLocalDpi xmlns:a14="http://schemas.microsoft.com/office/drawing/2010/main" val="0"/>
                </a:ext>
              </a:extLst>
            </a:blip>
            <a:srcRect r="51291" b="996"/>
            <a:stretch/>
          </p:blipFill>
          <p:spPr>
            <a:xfrm>
              <a:off x="4879230" y="2314268"/>
              <a:ext cx="1217796" cy="928206"/>
            </a:xfrm>
            <a:prstGeom prst="rect">
              <a:avLst/>
            </a:prstGeom>
          </p:spPr>
        </p:pic>
        <p:pic>
          <p:nvPicPr>
            <p:cNvPr id="57" name="図 56">
              <a:extLst>
                <a:ext uri="{FF2B5EF4-FFF2-40B4-BE49-F238E27FC236}">
                  <a16:creationId xmlns:a16="http://schemas.microsoft.com/office/drawing/2014/main" id="{AA33F86B-C7CD-4D7E-841C-48E5BC0B2526}"/>
                </a:ext>
              </a:extLst>
            </p:cNvPr>
            <p:cNvPicPr>
              <a:picLocks noChangeAspect="1"/>
            </p:cNvPicPr>
            <p:nvPr/>
          </p:nvPicPr>
          <p:blipFill rotWithShape="1">
            <a:blip r:embed="rId9">
              <a:extLst>
                <a:ext uri="{28A0092B-C50C-407E-A947-70E740481C1C}">
                  <a14:useLocalDpi xmlns:a14="http://schemas.microsoft.com/office/drawing/2010/main" val="0"/>
                </a:ext>
              </a:extLst>
            </a:blip>
            <a:srcRect l="48417" t="6680"/>
            <a:stretch/>
          </p:blipFill>
          <p:spPr>
            <a:xfrm>
              <a:off x="6195300" y="2344453"/>
              <a:ext cx="1310830" cy="889293"/>
            </a:xfrm>
            <a:prstGeom prst="rect">
              <a:avLst/>
            </a:prstGeom>
          </p:spPr>
        </p:pic>
        <p:sp>
          <p:nvSpPr>
            <p:cNvPr id="67" name="object 3">
              <a:extLst>
                <a:ext uri="{FF2B5EF4-FFF2-40B4-BE49-F238E27FC236}">
                  <a16:creationId xmlns:a16="http://schemas.microsoft.com/office/drawing/2014/main" id="{EC8DDC69-3FD8-41FC-9C1C-0BDC84AB67CA}"/>
                </a:ext>
              </a:extLst>
            </p:cNvPr>
            <p:cNvSpPr txBox="1"/>
            <p:nvPr/>
          </p:nvSpPr>
          <p:spPr>
            <a:xfrm>
              <a:off x="2642872" y="1592732"/>
              <a:ext cx="571040" cy="509755"/>
            </a:xfrm>
            <a:prstGeom prst="rect">
              <a:avLst/>
            </a:prstGeom>
          </p:spPr>
          <p:txBody>
            <a:bodyPr vert="horz" wrap="square" lIns="0" tIns="17145" rIns="0" bIns="0" rtlCol="0">
              <a:spAutoFit/>
            </a:bodyPr>
            <a:lstStyle/>
            <a:p>
              <a:pPr marL="12700">
                <a:lnSpc>
                  <a:spcPct val="100000"/>
                </a:lnSpc>
                <a:spcBef>
                  <a:spcPts val="135"/>
                </a:spcBef>
              </a:pPr>
              <a:r>
                <a:rPr lang="ja-JP" altLang="en-US" sz="3200" dirty="0">
                  <a:solidFill>
                    <a:schemeClr val="bg2">
                      <a:lumMod val="25000"/>
                    </a:schemeClr>
                  </a:solidFill>
                  <a:latin typeface="UD デジタル 教科書体 NP-B" panose="02020700000000000000" pitchFamily="18" charset="-128"/>
                  <a:ea typeface="UD デジタル 教科書体 NP-B" panose="02020700000000000000" pitchFamily="18" charset="-128"/>
                </a:rPr>
                <a:t>“</a:t>
              </a:r>
              <a:endParaRPr sz="2400" dirty="0">
                <a:solidFill>
                  <a:schemeClr val="bg2">
                    <a:lumMod val="25000"/>
                  </a:schemeClr>
                </a:solidFill>
                <a:latin typeface="UD デジタル 教科書体 NP-B" panose="02020700000000000000" pitchFamily="18" charset="-128"/>
                <a:ea typeface="UD デジタル 教科書体 NP-B" panose="02020700000000000000" pitchFamily="18" charset="-128"/>
                <a:cs typeface="小塚ゴシック Pro B"/>
              </a:endParaRPr>
            </a:p>
          </p:txBody>
        </p:sp>
        <p:sp>
          <p:nvSpPr>
            <p:cNvPr id="68" name="object 3">
              <a:extLst>
                <a:ext uri="{FF2B5EF4-FFF2-40B4-BE49-F238E27FC236}">
                  <a16:creationId xmlns:a16="http://schemas.microsoft.com/office/drawing/2014/main" id="{005CBEF3-3AC8-4202-BAA5-4A18D84AFD9C}"/>
                </a:ext>
              </a:extLst>
            </p:cNvPr>
            <p:cNvSpPr txBox="1"/>
            <p:nvPr/>
          </p:nvSpPr>
          <p:spPr>
            <a:xfrm>
              <a:off x="7506130" y="2300842"/>
              <a:ext cx="380473" cy="509755"/>
            </a:xfrm>
            <a:prstGeom prst="rect">
              <a:avLst/>
            </a:prstGeom>
          </p:spPr>
          <p:txBody>
            <a:bodyPr vert="horz" wrap="square" lIns="0" tIns="17145" rIns="0" bIns="0" rtlCol="0">
              <a:spAutoFit/>
            </a:bodyPr>
            <a:lstStyle/>
            <a:p>
              <a:pPr marL="12700">
                <a:lnSpc>
                  <a:spcPct val="100000"/>
                </a:lnSpc>
                <a:spcBef>
                  <a:spcPts val="135"/>
                </a:spcBef>
              </a:pPr>
              <a:r>
                <a:rPr lang="ja-JP" altLang="en-US" sz="3200" dirty="0">
                  <a:solidFill>
                    <a:schemeClr val="bg2">
                      <a:lumMod val="25000"/>
                    </a:schemeClr>
                  </a:solidFill>
                  <a:latin typeface="UD デジタル 教科書体 NP-B" panose="02020700000000000000" pitchFamily="18" charset="-128"/>
                  <a:ea typeface="UD デジタル 教科書体 NP-B" panose="02020700000000000000" pitchFamily="18" charset="-128"/>
                </a:rPr>
                <a:t>”</a:t>
              </a:r>
              <a:endParaRPr sz="2400" dirty="0">
                <a:solidFill>
                  <a:schemeClr val="bg2">
                    <a:lumMod val="25000"/>
                  </a:schemeClr>
                </a:solidFill>
                <a:latin typeface="UD デジタル 教科書体 NP-B" panose="02020700000000000000" pitchFamily="18" charset="-128"/>
                <a:ea typeface="UD デジタル 教科書体 NP-B" panose="02020700000000000000" pitchFamily="18" charset="-128"/>
                <a:cs typeface="小塚ゴシック Pro B"/>
              </a:endParaRPr>
            </a:p>
          </p:txBody>
        </p:sp>
      </p:grpSp>
      <p:pic>
        <p:nvPicPr>
          <p:cNvPr id="6" name="図 5">
            <a:extLst>
              <a:ext uri="{FF2B5EF4-FFF2-40B4-BE49-F238E27FC236}">
                <a16:creationId xmlns:a16="http://schemas.microsoft.com/office/drawing/2014/main" id="{74C6B3BB-9EC8-42E6-AF32-8CCA475BACD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730884" y="1162643"/>
            <a:ext cx="3061197" cy="918359"/>
          </a:xfrm>
          <a:prstGeom prst="rect">
            <a:avLst/>
          </a:prstGeom>
        </p:spPr>
      </p:pic>
      <p:sp>
        <p:nvSpPr>
          <p:cNvPr id="4" name="楕円 3">
            <a:extLst>
              <a:ext uri="{FF2B5EF4-FFF2-40B4-BE49-F238E27FC236}">
                <a16:creationId xmlns:a16="http://schemas.microsoft.com/office/drawing/2014/main" id="{1FF48CCB-4B88-7405-7DA6-5B5188B88B2C}"/>
              </a:ext>
            </a:extLst>
          </p:cNvPr>
          <p:cNvSpPr/>
          <p:nvPr/>
        </p:nvSpPr>
        <p:spPr>
          <a:xfrm>
            <a:off x="758697" y="6441473"/>
            <a:ext cx="648000" cy="648000"/>
          </a:xfrm>
          <a:prstGeom prst="ellipse">
            <a:avLst/>
          </a:prstGeom>
          <a:ln/>
        </p:spPr>
        <p:style>
          <a:lnRef idx="2">
            <a:schemeClr val="dk1"/>
          </a:lnRef>
          <a:fillRef idx="1">
            <a:schemeClr val="lt1"/>
          </a:fillRef>
          <a:effectRef idx="0">
            <a:schemeClr val="dk1"/>
          </a:effectRef>
          <a:fontRef idx="minor">
            <a:schemeClr val="dk1"/>
          </a:fontRef>
        </p:style>
        <p:txBody>
          <a:bodyPr lIns="0" tIns="0" rIns="0" bIns="0" rtlCol="0" anchor="ctr" anchorCtr="1"/>
          <a:lstStyle/>
          <a:p>
            <a:pPr algn="ctr"/>
            <a:r>
              <a:rPr lang="ja-JP" altLang="en-US" sz="1600" b="1" spc="114" dirty="0">
                <a:latin typeface="UD デジタル 教科書体 NK-R" panose="02020400000000000000" pitchFamily="18" charset="-128"/>
                <a:ea typeface="UD デジタル 教科書体 NK-R" panose="02020400000000000000" pitchFamily="18" charset="-128"/>
                <a:cs typeface="小塚ゴシック Pro M"/>
              </a:rPr>
              <a:t>場</a:t>
            </a:r>
            <a:r>
              <a:rPr lang="ja-JP" altLang="en-US" sz="1600" b="1" spc="15" dirty="0">
                <a:latin typeface="UD デジタル 教科書体 NK-R" panose="02020400000000000000" pitchFamily="18" charset="-128"/>
                <a:ea typeface="UD デジタル 教科書体 NK-R" panose="02020400000000000000" pitchFamily="18" charset="-128"/>
                <a:cs typeface="小塚ゴシック Pro M"/>
              </a:rPr>
              <a:t>所</a:t>
            </a:r>
            <a:endParaRPr kumimoji="1" lang="ja-JP" altLang="en-US" sz="1600" b="1" dirty="0">
              <a:latin typeface="UD デジタル 教科書体 NK-R" panose="02020400000000000000" pitchFamily="18" charset="-128"/>
              <a:ea typeface="UD デジタル 教科書体 NK-R" panose="02020400000000000000" pitchFamily="18" charset="-128"/>
            </a:endParaRPr>
          </a:p>
        </p:txBody>
      </p:sp>
      <p:sp>
        <p:nvSpPr>
          <p:cNvPr id="7" name="楕円 6">
            <a:extLst>
              <a:ext uri="{FF2B5EF4-FFF2-40B4-BE49-F238E27FC236}">
                <a16:creationId xmlns:a16="http://schemas.microsoft.com/office/drawing/2014/main" id="{590469A4-DE86-7E33-F9C6-69D6C1497227}"/>
              </a:ext>
            </a:extLst>
          </p:cNvPr>
          <p:cNvSpPr/>
          <p:nvPr/>
        </p:nvSpPr>
        <p:spPr>
          <a:xfrm>
            <a:off x="4517897" y="6479573"/>
            <a:ext cx="648000" cy="648000"/>
          </a:xfrm>
          <a:prstGeom prst="ellipse">
            <a:avLst/>
          </a:prstGeom>
          <a:ln/>
        </p:spPr>
        <p:style>
          <a:lnRef idx="2">
            <a:schemeClr val="dk1"/>
          </a:lnRef>
          <a:fillRef idx="1">
            <a:schemeClr val="lt1"/>
          </a:fillRef>
          <a:effectRef idx="0">
            <a:schemeClr val="dk1"/>
          </a:effectRef>
          <a:fontRef idx="minor">
            <a:schemeClr val="dk1"/>
          </a:fontRef>
        </p:style>
        <p:txBody>
          <a:bodyPr lIns="0" tIns="0" rIns="0" bIns="0" rtlCol="0" anchor="ctr" anchorCtr="1"/>
          <a:lstStyle/>
          <a:p>
            <a:pPr algn="ctr"/>
            <a:r>
              <a:rPr kumimoji="1" lang="ja-JP" altLang="en-US" sz="1600" b="1" spc="114" dirty="0">
                <a:latin typeface="UD デジタル 教科書体 NK-R" panose="02020400000000000000" pitchFamily="18" charset="-128"/>
                <a:ea typeface="UD デジタル 教科書体 NK-R" panose="02020400000000000000" pitchFamily="18" charset="-128"/>
              </a:rPr>
              <a:t>定員</a:t>
            </a:r>
            <a:endParaRPr kumimoji="1" lang="ja-JP" altLang="en-US" sz="1600" b="1" dirty="0">
              <a:latin typeface="UD デジタル 教科書体 NK-R" panose="02020400000000000000" pitchFamily="18" charset="-128"/>
              <a:ea typeface="UD デジタル 教科書体 NK-R" panose="02020400000000000000" pitchFamily="18" charset="-128"/>
            </a:endParaRPr>
          </a:p>
        </p:txBody>
      </p:sp>
      <p:sp>
        <p:nvSpPr>
          <p:cNvPr id="8" name="楕円 7">
            <a:extLst>
              <a:ext uri="{FF2B5EF4-FFF2-40B4-BE49-F238E27FC236}">
                <a16:creationId xmlns:a16="http://schemas.microsoft.com/office/drawing/2014/main" id="{ACEA342C-9E46-CDAE-F6EB-93247F36F8E0}"/>
              </a:ext>
            </a:extLst>
          </p:cNvPr>
          <p:cNvSpPr/>
          <p:nvPr/>
        </p:nvSpPr>
        <p:spPr>
          <a:xfrm>
            <a:off x="4525188" y="7305073"/>
            <a:ext cx="648000" cy="648000"/>
          </a:xfrm>
          <a:prstGeom prst="ellipse">
            <a:avLst/>
          </a:prstGeom>
          <a:ln/>
        </p:spPr>
        <p:style>
          <a:lnRef idx="2">
            <a:schemeClr val="dk1"/>
          </a:lnRef>
          <a:fillRef idx="1">
            <a:schemeClr val="lt1"/>
          </a:fillRef>
          <a:effectRef idx="0">
            <a:schemeClr val="dk1"/>
          </a:effectRef>
          <a:fontRef idx="minor">
            <a:schemeClr val="dk1"/>
          </a:fontRef>
        </p:style>
        <p:txBody>
          <a:bodyPr lIns="0" tIns="0" rIns="0" bIns="0" rtlCol="0" anchor="ctr" anchorCtr="1"/>
          <a:lstStyle/>
          <a:p>
            <a:pPr algn="ctr"/>
            <a:r>
              <a:rPr lang="ja-JP" altLang="en-US" sz="1600" b="1" spc="114" dirty="0">
                <a:latin typeface="UD デジタル 教科書体 NK-R" panose="02020400000000000000" pitchFamily="18" charset="-128"/>
                <a:ea typeface="UD デジタル 教科書体 NK-R" panose="02020400000000000000" pitchFamily="18" charset="-128"/>
              </a:rPr>
              <a:t>費用</a:t>
            </a:r>
            <a:endParaRPr kumimoji="1" lang="ja-JP" altLang="en-US" sz="1600" b="1" dirty="0">
              <a:latin typeface="UD デジタル 教科書体 NK-R" panose="02020400000000000000" pitchFamily="18" charset="-128"/>
              <a:ea typeface="UD デジタル 教科書体 NK-R" panose="02020400000000000000" pitchFamily="18" charset="-128"/>
            </a:endParaRPr>
          </a:p>
        </p:txBody>
      </p:sp>
      <p:sp>
        <p:nvSpPr>
          <p:cNvPr id="9" name="楕円 8">
            <a:extLst>
              <a:ext uri="{FF2B5EF4-FFF2-40B4-BE49-F238E27FC236}">
                <a16:creationId xmlns:a16="http://schemas.microsoft.com/office/drawing/2014/main" id="{11345EA3-ED58-5A63-CE41-33CEB66A1AFD}"/>
              </a:ext>
            </a:extLst>
          </p:cNvPr>
          <p:cNvSpPr/>
          <p:nvPr/>
        </p:nvSpPr>
        <p:spPr>
          <a:xfrm>
            <a:off x="758697" y="8100936"/>
            <a:ext cx="648000" cy="648000"/>
          </a:xfrm>
          <a:prstGeom prst="ellipse">
            <a:avLst/>
          </a:prstGeom>
          <a:ln/>
        </p:spPr>
        <p:style>
          <a:lnRef idx="2">
            <a:schemeClr val="dk1"/>
          </a:lnRef>
          <a:fillRef idx="1">
            <a:schemeClr val="lt1"/>
          </a:fillRef>
          <a:effectRef idx="0">
            <a:schemeClr val="dk1"/>
          </a:effectRef>
          <a:fontRef idx="minor">
            <a:schemeClr val="dk1"/>
          </a:fontRef>
        </p:style>
        <p:txBody>
          <a:bodyPr lIns="0" tIns="0" rIns="0" bIns="0" rtlCol="0" anchor="ctr" anchorCtr="1"/>
          <a:lstStyle/>
          <a:p>
            <a:pPr algn="ctr"/>
            <a:r>
              <a:rPr kumimoji="1" lang="ja-JP" altLang="en-US" sz="1600" b="1" spc="114" dirty="0">
                <a:latin typeface="UD デジタル 教科書体 NK-R" panose="02020400000000000000" pitchFamily="18" charset="-128"/>
                <a:ea typeface="UD デジタル 教科書体 NK-R" panose="02020400000000000000" pitchFamily="18" charset="-128"/>
              </a:rPr>
              <a:t>対象</a:t>
            </a:r>
            <a:endParaRPr kumimoji="1" lang="ja-JP" altLang="en-US" sz="1600" b="1" dirty="0">
              <a:latin typeface="UD デジタル 教科書体 NK-R" panose="02020400000000000000" pitchFamily="18" charset="-128"/>
              <a:ea typeface="UD デジタル 教科書体 NK-R" panose="02020400000000000000" pitchFamily="18" charset="-128"/>
            </a:endParaRPr>
          </a:p>
        </p:txBody>
      </p:sp>
      <p:sp>
        <p:nvSpPr>
          <p:cNvPr id="10" name="楕円 9">
            <a:extLst>
              <a:ext uri="{FF2B5EF4-FFF2-40B4-BE49-F238E27FC236}">
                <a16:creationId xmlns:a16="http://schemas.microsoft.com/office/drawing/2014/main" id="{3DD9AE60-9F91-F389-1390-4E1E9489830F}"/>
              </a:ext>
            </a:extLst>
          </p:cNvPr>
          <p:cNvSpPr/>
          <p:nvPr/>
        </p:nvSpPr>
        <p:spPr>
          <a:xfrm>
            <a:off x="758697" y="8864331"/>
            <a:ext cx="648000" cy="648000"/>
          </a:xfrm>
          <a:prstGeom prst="ellipse">
            <a:avLst/>
          </a:prstGeom>
          <a:ln/>
        </p:spPr>
        <p:style>
          <a:lnRef idx="2">
            <a:schemeClr val="dk1"/>
          </a:lnRef>
          <a:fillRef idx="1">
            <a:schemeClr val="lt1"/>
          </a:fillRef>
          <a:effectRef idx="0">
            <a:schemeClr val="dk1"/>
          </a:effectRef>
          <a:fontRef idx="minor">
            <a:schemeClr val="dk1"/>
          </a:fontRef>
        </p:style>
        <p:txBody>
          <a:bodyPr lIns="0" tIns="0" rIns="0" bIns="0" rtlCol="0" anchor="ctr" anchorCtr="1"/>
          <a:lstStyle/>
          <a:p>
            <a:pPr algn="ctr"/>
            <a:r>
              <a:rPr lang="ja-JP" altLang="en-US" sz="1600" b="1" spc="114" dirty="0">
                <a:latin typeface="UD デジタル 教科書体 NK-R" panose="02020400000000000000" pitchFamily="18" charset="-128"/>
                <a:ea typeface="UD デジタル 教科書体 NK-R" panose="02020400000000000000" pitchFamily="18" charset="-128"/>
              </a:rPr>
              <a:t>申込</a:t>
            </a:r>
            <a:endParaRPr kumimoji="1" lang="ja-JP" altLang="en-US" sz="1600" b="1"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258845399"/>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askul_yomikikakse_b</Template>
  <TotalTime>1950</TotalTime>
  <Words>197</Words>
  <Application>Microsoft Office PowerPoint</Application>
  <PresentationFormat>ユーザー設定</PresentationFormat>
  <Paragraphs>32</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BIZ UDゴシック</vt:lpstr>
      <vt:lpstr>UD デジタル 教科書体 NK-R</vt:lpstr>
      <vt:lpstr>UD デジタル 教科書体 NP-B</vt:lpstr>
      <vt:lpstr>Arial</vt:lpstr>
      <vt:lpstr>Calibri</vt:lpstr>
      <vt:lpstr>Calibri Light</vt:lpstr>
      <vt:lpstr>1_ガイド入りテンプレートサンプル20130531三木さん</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chibayou</dc:creator>
  <cp:lastModifiedBy>AShakyo1013</cp:lastModifiedBy>
  <cp:revision>78</cp:revision>
  <cp:lastPrinted>2024-10-10T01:33:23Z</cp:lastPrinted>
  <dcterms:created xsi:type="dcterms:W3CDTF">2018-06-05T06:10:05Z</dcterms:created>
  <dcterms:modified xsi:type="dcterms:W3CDTF">2024-10-10T05:36:32Z</dcterms:modified>
</cp:coreProperties>
</file>